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5" r:id="rId4"/>
  </p:sldMasterIdLst>
  <p:notesMasterIdLst>
    <p:notesMasterId r:id="rId55"/>
  </p:notesMasterIdLst>
  <p:sldIdLst>
    <p:sldId id="978" r:id="rId5"/>
    <p:sldId id="980" r:id="rId6"/>
    <p:sldId id="1015" r:id="rId7"/>
    <p:sldId id="981" r:id="rId8"/>
    <p:sldId id="979" r:id="rId9"/>
    <p:sldId id="1016" r:id="rId10"/>
    <p:sldId id="982" r:id="rId11"/>
    <p:sldId id="1018" r:id="rId12"/>
    <p:sldId id="1017" r:id="rId13"/>
    <p:sldId id="1019" r:id="rId14"/>
    <p:sldId id="984" r:id="rId15"/>
    <p:sldId id="1020" r:id="rId16"/>
    <p:sldId id="1021" r:id="rId17"/>
    <p:sldId id="1022" r:id="rId18"/>
    <p:sldId id="985" r:id="rId19"/>
    <p:sldId id="988" r:id="rId20"/>
    <p:sldId id="1024" r:id="rId21"/>
    <p:sldId id="1025" r:id="rId22"/>
    <p:sldId id="1026" r:id="rId23"/>
    <p:sldId id="989" r:id="rId24"/>
    <p:sldId id="1013" r:id="rId25"/>
    <p:sldId id="990" r:id="rId26"/>
    <p:sldId id="1000" r:id="rId27"/>
    <p:sldId id="991" r:id="rId28"/>
    <p:sldId id="1001" r:id="rId29"/>
    <p:sldId id="992" r:id="rId30"/>
    <p:sldId id="1002" r:id="rId31"/>
    <p:sldId id="993" r:id="rId32"/>
    <p:sldId id="1003" r:id="rId33"/>
    <p:sldId id="994" r:id="rId34"/>
    <p:sldId id="1004" r:id="rId35"/>
    <p:sldId id="999" r:id="rId36"/>
    <p:sldId id="1027" r:id="rId37"/>
    <p:sldId id="1005" r:id="rId38"/>
    <p:sldId id="1028" r:id="rId39"/>
    <p:sldId id="995" r:id="rId40"/>
    <p:sldId id="1006" r:id="rId41"/>
    <p:sldId id="996" r:id="rId42"/>
    <p:sldId id="1007" r:id="rId43"/>
    <p:sldId id="1029" r:id="rId44"/>
    <p:sldId id="1030" r:id="rId45"/>
    <p:sldId id="1031" r:id="rId46"/>
    <p:sldId id="997" r:id="rId47"/>
    <p:sldId id="1008" r:id="rId48"/>
    <p:sldId id="998" r:id="rId49"/>
    <p:sldId id="1009" r:id="rId50"/>
    <p:sldId id="1010" r:id="rId51"/>
    <p:sldId id="1011" r:id="rId52"/>
    <p:sldId id="1012" r:id="rId53"/>
    <p:sldId id="1023" r:id="rId54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6">
          <p15:clr>
            <a:srgbClr val="A4A3A4"/>
          </p15:clr>
        </p15:guide>
        <p15:guide id="2" orient="horz" pos="372">
          <p15:clr>
            <a:srgbClr val="A4A3A4"/>
          </p15:clr>
        </p15:guide>
        <p15:guide id="3" orient="horz" pos="948">
          <p15:clr>
            <a:srgbClr val="A4A3A4"/>
          </p15:clr>
        </p15:guide>
        <p15:guide id="4" pos="288">
          <p15:clr>
            <a:srgbClr val="A4A3A4"/>
          </p15:clr>
        </p15:guide>
        <p15:guide id="5" pos="46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294"/>
    <a:srgbClr val="CF0A2C"/>
    <a:srgbClr val="F89282"/>
    <a:srgbClr val="1E3E5B"/>
    <a:srgbClr val="788BB1"/>
    <a:srgbClr val="838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E3099F-4812-4535-92EC-63431205D64F}" v="8288" dt="2022-10-27T09:49:59.024"/>
    <p1510:client id="{98F591A4-20DF-4054-942B-5949FAF30FDE}" v="24" vWet="26" dt="2022-10-27T02:21:09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13" d="100"/>
          <a:sy n="213" d="100"/>
        </p:scale>
        <p:origin x="2756" y="120"/>
      </p:cViewPr>
      <p:guideLst>
        <p:guide orient="horz" pos="3156"/>
        <p:guide orient="horz" pos="372"/>
        <p:guide orient="horz" pos="948"/>
        <p:guide pos="28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61" Type="http://schemas.microsoft.com/office/2015/10/relationships/revisionInfo" Target="revisionInfo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ja Van Sprundel" userId="984e4279-b674-483f-b20f-75e0ef5df993" providerId="ADAL" clId="{08E3099F-4812-4535-92EC-63431205D64F}"/>
    <pc:docChg chg="undo custSel addSld delSld modSld sldOrd">
      <pc:chgData name="Ilja Van Sprundel" userId="984e4279-b674-483f-b20f-75e0ef5df993" providerId="ADAL" clId="{08E3099F-4812-4535-92EC-63431205D64F}" dt="2022-10-27T09:49:59.024" v="8300" actId="20577"/>
      <pc:docMkLst>
        <pc:docMk/>
      </pc:docMkLst>
      <pc:sldChg chg="modSp mod">
        <pc:chgData name="Ilja Van Sprundel" userId="984e4279-b674-483f-b20f-75e0ef5df993" providerId="ADAL" clId="{08E3099F-4812-4535-92EC-63431205D64F}" dt="2022-10-27T02:46:34.327" v="1364" actId="20577"/>
        <pc:sldMkLst>
          <pc:docMk/>
          <pc:sldMk cId="2828318496" sldId="979"/>
        </pc:sldMkLst>
        <pc:spChg chg="mod">
          <ac:chgData name="Ilja Van Sprundel" userId="984e4279-b674-483f-b20f-75e0ef5df993" providerId="ADAL" clId="{08E3099F-4812-4535-92EC-63431205D64F}" dt="2022-10-27T02:46:34.327" v="1364" actId="20577"/>
          <ac:spMkLst>
            <pc:docMk/>
            <pc:sldMk cId="2828318496" sldId="979"/>
            <ac:spMk id="6" creationId="{5564D5D8-79A2-47B6-ACFB-BE8F22757BF5}"/>
          </ac:spMkLst>
        </pc:spChg>
      </pc:sldChg>
      <pc:sldChg chg="modSp mod">
        <pc:chgData name="Ilja Van Sprundel" userId="984e4279-b674-483f-b20f-75e0ef5df993" providerId="ADAL" clId="{08E3099F-4812-4535-92EC-63431205D64F}" dt="2022-10-27T09:15:40.722" v="8262" actId="20577"/>
        <pc:sldMkLst>
          <pc:docMk/>
          <pc:sldMk cId="4043122599" sldId="980"/>
        </pc:sldMkLst>
        <pc:spChg chg="mod">
          <ac:chgData name="Ilja Van Sprundel" userId="984e4279-b674-483f-b20f-75e0ef5df993" providerId="ADAL" clId="{08E3099F-4812-4535-92EC-63431205D64F}" dt="2022-10-27T09:15:40.722" v="8262" actId="20577"/>
          <ac:spMkLst>
            <pc:docMk/>
            <pc:sldMk cId="4043122599" sldId="980"/>
            <ac:spMk id="3" creationId="{34C3499B-6B6A-62C5-9440-669F557F4B13}"/>
          </ac:spMkLst>
        </pc:spChg>
      </pc:sldChg>
      <pc:sldChg chg="addSp modSp mod ord">
        <pc:chgData name="Ilja Van Sprundel" userId="984e4279-b674-483f-b20f-75e0ef5df993" providerId="ADAL" clId="{08E3099F-4812-4535-92EC-63431205D64F}" dt="2022-10-27T09:49:59.024" v="8300" actId="20577"/>
        <pc:sldMkLst>
          <pc:docMk/>
          <pc:sldMk cId="2935089487" sldId="981"/>
        </pc:sldMkLst>
        <pc:spChg chg="mod">
          <ac:chgData name="Ilja Van Sprundel" userId="984e4279-b674-483f-b20f-75e0ef5df993" providerId="ADAL" clId="{08E3099F-4812-4535-92EC-63431205D64F}" dt="2022-10-27T09:49:00.146" v="8278" actId="27636"/>
          <ac:spMkLst>
            <pc:docMk/>
            <pc:sldMk cId="2935089487" sldId="981"/>
            <ac:spMk id="3" creationId="{957555E1-7280-AAC4-B07E-E2CA0269D9F6}"/>
          </ac:spMkLst>
        </pc:spChg>
        <pc:spChg chg="add mod">
          <ac:chgData name="Ilja Van Sprundel" userId="984e4279-b674-483f-b20f-75e0ef5df993" providerId="ADAL" clId="{08E3099F-4812-4535-92EC-63431205D64F}" dt="2022-10-27T09:49:31.114" v="8289" actId="27636"/>
          <ac:spMkLst>
            <pc:docMk/>
            <pc:sldMk cId="2935089487" sldId="981"/>
            <ac:spMk id="4" creationId="{7119AE19-5CA9-F54E-91A8-E2ABA93CCE27}"/>
          </ac:spMkLst>
        </pc:spChg>
        <pc:spChg chg="add mod">
          <ac:chgData name="Ilja Van Sprundel" userId="984e4279-b674-483f-b20f-75e0ef5df993" providerId="ADAL" clId="{08E3099F-4812-4535-92EC-63431205D64F}" dt="2022-10-27T09:49:24.606" v="8287" actId="27636"/>
          <ac:spMkLst>
            <pc:docMk/>
            <pc:sldMk cId="2935089487" sldId="981"/>
            <ac:spMk id="5" creationId="{89B6DF18-51FA-1674-D740-1FA811B72696}"/>
          </ac:spMkLst>
        </pc:spChg>
        <pc:spChg chg="add mod">
          <ac:chgData name="Ilja Van Sprundel" userId="984e4279-b674-483f-b20f-75e0ef5df993" providerId="ADAL" clId="{08E3099F-4812-4535-92EC-63431205D64F}" dt="2022-10-27T09:49:59.024" v="8300" actId="20577"/>
          <ac:spMkLst>
            <pc:docMk/>
            <pc:sldMk cId="2935089487" sldId="981"/>
            <ac:spMk id="7" creationId="{89880853-D7B2-BB72-07E6-E81DDD24C2CC}"/>
          </ac:spMkLst>
        </pc:spChg>
      </pc:sldChg>
      <pc:sldChg chg="addSp modSp mod modNotesTx">
        <pc:chgData name="Ilja Van Sprundel" userId="984e4279-b674-483f-b20f-75e0ef5df993" providerId="ADAL" clId="{08E3099F-4812-4535-92EC-63431205D64F}" dt="2022-10-27T02:51:58.050" v="1413"/>
        <pc:sldMkLst>
          <pc:docMk/>
          <pc:sldMk cId="4265235268" sldId="982"/>
        </pc:sldMkLst>
        <pc:spChg chg="mod">
          <ac:chgData name="Ilja Van Sprundel" userId="984e4279-b674-483f-b20f-75e0ef5df993" providerId="ADAL" clId="{08E3099F-4812-4535-92EC-63431205D64F}" dt="2022-10-27T02:20:15.624" v="3" actId="20577"/>
          <ac:spMkLst>
            <pc:docMk/>
            <pc:sldMk cId="4265235268" sldId="982"/>
            <ac:spMk id="2" creationId="{3BA3F2FE-EF1D-DEB4-3C9C-E229788767E5}"/>
          </ac:spMkLst>
        </pc:spChg>
        <pc:spChg chg="mod">
          <ac:chgData name="Ilja Van Sprundel" userId="984e4279-b674-483f-b20f-75e0ef5df993" providerId="ADAL" clId="{08E3099F-4812-4535-92EC-63431205D64F}" dt="2022-10-27T02:49:16.802" v="1407" actId="20577"/>
          <ac:spMkLst>
            <pc:docMk/>
            <pc:sldMk cId="4265235268" sldId="982"/>
            <ac:spMk id="3" creationId="{7A3B5735-89BF-A56D-83D2-4E493C9D6C31}"/>
          </ac:spMkLst>
        </pc:spChg>
        <pc:picChg chg="add mod">
          <ac:chgData name="Ilja Van Sprundel" userId="984e4279-b674-483f-b20f-75e0ef5df993" providerId="ADAL" clId="{08E3099F-4812-4535-92EC-63431205D64F}" dt="2022-10-27T02:49:27.590" v="1411" actId="14100"/>
          <ac:picMkLst>
            <pc:docMk/>
            <pc:sldMk cId="4265235268" sldId="982"/>
            <ac:picMk id="5" creationId="{9114BE97-BF1B-8A90-6D35-274DA695345B}"/>
          </ac:picMkLst>
        </pc:picChg>
      </pc:sldChg>
      <pc:sldChg chg="del">
        <pc:chgData name="Ilja Van Sprundel" userId="984e4279-b674-483f-b20f-75e0ef5df993" providerId="ADAL" clId="{08E3099F-4812-4535-92EC-63431205D64F}" dt="2022-10-27T02:42:58.780" v="1118" actId="47"/>
        <pc:sldMkLst>
          <pc:docMk/>
          <pc:sldMk cId="1509900166" sldId="983"/>
        </pc:sldMkLst>
      </pc:sldChg>
      <pc:sldChg chg="addSp delSp modSp mod modNotesTx">
        <pc:chgData name="Ilja Van Sprundel" userId="984e4279-b674-483f-b20f-75e0ef5df993" providerId="ADAL" clId="{08E3099F-4812-4535-92EC-63431205D64F}" dt="2022-10-27T05:39:29.178" v="3207" actId="14100"/>
        <pc:sldMkLst>
          <pc:docMk/>
          <pc:sldMk cId="54035162" sldId="984"/>
        </pc:sldMkLst>
        <pc:spChg chg="mod">
          <ac:chgData name="Ilja Van Sprundel" userId="984e4279-b674-483f-b20f-75e0ef5df993" providerId="ADAL" clId="{08E3099F-4812-4535-92EC-63431205D64F}" dt="2022-10-27T03:08:11.525" v="1577" actId="20577"/>
          <ac:spMkLst>
            <pc:docMk/>
            <pc:sldMk cId="54035162" sldId="984"/>
            <ac:spMk id="2" creationId="{7284FCB6-AD07-87B4-B776-4C626C293121}"/>
          </ac:spMkLst>
        </pc:spChg>
        <pc:spChg chg="mod">
          <ac:chgData name="Ilja Van Sprundel" userId="984e4279-b674-483f-b20f-75e0ef5df993" providerId="ADAL" clId="{08E3099F-4812-4535-92EC-63431205D64F}" dt="2022-10-27T05:39:29.178" v="3207" actId="14100"/>
          <ac:spMkLst>
            <pc:docMk/>
            <pc:sldMk cId="54035162" sldId="984"/>
            <ac:spMk id="3" creationId="{0C07BA07-0F0D-1E90-5107-94B36EA3DC2D}"/>
          </ac:spMkLst>
        </pc:spChg>
        <pc:picChg chg="add mod">
          <ac:chgData name="Ilja Van Sprundel" userId="984e4279-b674-483f-b20f-75e0ef5df993" providerId="ADAL" clId="{08E3099F-4812-4535-92EC-63431205D64F}" dt="2022-10-27T03:04:04.971" v="1513" actId="1076"/>
          <ac:picMkLst>
            <pc:docMk/>
            <pc:sldMk cId="54035162" sldId="984"/>
            <ac:picMk id="5" creationId="{D10E1C46-5E09-129C-B3A8-3857A0544390}"/>
          </ac:picMkLst>
        </pc:picChg>
        <pc:picChg chg="add mod">
          <ac:chgData name="Ilja Van Sprundel" userId="984e4279-b674-483f-b20f-75e0ef5df993" providerId="ADAL" clId="{08E3099F-4812-4535-92EC-63431205D64F}" dt="2022-10-27T03:04:42.753" v="1553" actId="1035"/>
          <ac:picMkLst>
            <pc:docMk/>
            <pc:sldMk cId="54035162" sldId="984"/>
            <ac:picMk id="7" creationId="{DFDF6F71-5FAD-05F6-A6CC-D242D2912341}"/>
          </ac:picMkLst>
        </pc:picChg>
        <pc:inkChg chg="add del">
          <ac:chgData name="Ilja Van Sprundel" userId="984e4279-b674-483f-b20f-75e0ef5df993" providerId="ADAL" clId="{08E3099F-4812-4535-92EC-63431205D64F}" dt="2022-10-27T03:29:20.675" v="2154" actId="9405"/>
          <ac:inkMkLst>
            <pc:docMk/>
            <pc:sldMk cId="54035162" sldId="984"/>
            <ac:inkMk id="8" creationId="{0AD5655A-3949-50A8-D369-AE789431AC1E}"/>
          </ac:inkMkLst>
        </pc:inkChg>
        <pc:inkChg chg="add">
          <ac:chgData name="Ilja Van Sprundel" userId="984e4279-b674-483f-b20f-75e0ef5df993" providerId="ADAL" clId="{08E3099F-4812-4535-92EC-63431205D64F}" dt="2022-10-27T03:29:29.621" v="2155" actId="9405"/>
          <ac:inkMkLst>
            <pc:docMk/>
            <pc:sldMk cId="54035162" sldId="984"/>
            <ac:inkMk id="9" creationId="{4C576949-93A4-AB6A-4336-FBA53D010801}"/>
          </ac:inkMkLst>
        </pc:inkChg>
        <pc:inkChg chg="add">
          <ac:chgData name="Ilja Van Sprundel" userId="984e4279-b674-483f-b20f-75e0ef5df993" providerId="ADAL" clId="{08E3099F-4812-4535-92EC-63431205D64F}" dt="2022-10-27T03:29:36.232" v="2156" actId="9405"/>
          <ac:inkMkLst>
            <pc:docMk/>
            <pc:sldMk cId="54035162" sldId="984"/>
            <ac:inkMk id="10" creationId="{A07BD1A4-EB02-F60D-DE18-A1313291682F}"/>
          </ac:inkMkLst>
        </pc:inkChg>
        <pc:inkChg chg="add">
          <ac:chgData name="Ilja Van Sprundel" userId="984e4279-b674-483f-b20f-75e0ef5df993" providerId="ADAL" clId="{08E3099F-4812-4535-92EC-63431205D64F}" dt="2022-10-27T03:29:38.483" v="2157" actId="9405"/>
          <ac:inkMkLst>
            <pc:docMk/>
            <pc:sldMk cId="54035162" sldId="984"/>
            <ac:inkMk id="11" creationId="{DDB38BE1-2002-01A8-7C47-8C84F3EB9F7F}"/>
          </ac:inkMkLst>
        </pc:inkChg>
        <pc:inkChg chg="add del">
          <ac:chgData name="Ilja Van Sprundel" userId="984e4279-b674-483f-b20f-75e0ef5df993" providerId="ADAL" clId="{08E3099F-4812-4535-92EC-63431205D64F}" dt="2022-10-27T03:30:58.917" v="2159" actId="478"/>
          <ac:inkMkLst>
            <pc:docMk/>
            <pc:sldMk cId="54035162" sldId="984"/>
            <ac:inkMk id="12" creationId="{44C058A1-1CFF-4CA7-9B52-4CD48AA63F09}"/>
          </ac:inkMkLst>
        </pc:inkChg>
      </pc:sldChg>
      <pc:sldChg chg="addSp modSp mod">
        <pc:chgData name="Ilja Van Sprundel" userId="984e4279-b674-483f-b20f-75e0ef5df993" providerId="ADAL" clId="{08E3099F-4812-4535-92EC-63431205D64F}" dt="2022-10-27T05:44:53.251" v="3236" actId="1036"/>
        <pc:sldMkLst>
          <pc:docMk/>
          <pc:sldMk cId="358363542" sldId="985"/>
        </pc:sldMkLst>
        <pc:spChg chg="mod">
          <ac:chgData name="Ilja Van Sprundel" userId="984e4279-b674-483f-b20f-75e0ef5df993" providerId="ADAL" clId="{08E3099F-4812-4535-92EC-63431205D64F}" dt="2022-10-27T03:09:38.486" v="1595" actId="20577"/>
          <ac:spMkLst>
            <pc:docMk/>
            <pc:sldMk cId="358363542" sldId="985"/>
            <ac:spMk id="2" creationId="{351D92F6-DFF0-D5D8-D09C-4F955CFAFF38}"/>
          </ac:spMkLst>
        </pc:spChg>
        <pc:spChg chg="mod">
          <ac:chgData name="Ilja Van Sprundel" userId="984e4279-b674-483f-b20f-75e0ef5df993" providerId="ADAL" clId="{08E3099F-4812-4535-92EC-63431205D64F}" dt="2022-10-27T05:44:47.608" v="3216" actId="20577"/>
          <ac:spMkLst>
            <pc:docMk/>
            <pc:sldMk cId="358363542" sldId="985"/>
            <ac:spMk id="3" creationId="{C3B44C1E-DD98-EF5F-89D4-23750B7EFB69}"/>
          </ac:spMkLst>
        </pc:spChg>
        <pc:picChg chg="add mod">
          <ac:chgData name="Ilja Van Sprundel" userId="984e4279-b674-483f-b20f-75e0ef5df993" providerId="ADAL" clId="{08E3099F-4812-4535-92EC-63431205D64F}" dt="2022-10-27T05:44:53.251" v="3236" actId="1036"/>
          <ac:picMkLst>
            <pc:docMk/>
            <pc:sldMk cId="358363542" sldId="985"/>
            <ac:picMk id="5" creationId="{6633729A-3F07-3F58-D652-9C062514D53B}"/>
          </ac:picMkLst>
        </pc:picChg>
      </pc:sldChg>
      <pc:sldChg chg="del">
        <pc:chgData name="Ilja Van Sprundel" userId="984e4279-b674-483f-b20f-75e0ef5df993" providerId="ADAL" clId="{08E3099F-4812-4535-92EC-63431205D64F}" dt="2022-10-27T05:52:05.505" v="3237" actId="47"/>
        <pc:sldMkLst>
          <pc:docMk/>
          <pc:sldMk cId="4246449059" sldId="986"/>
        </pc:sldMkLst>
      </pc:sldChg>
      <pc:sldChg chg="del">
        <pc:chgData name="Ilja Van Sprundel" userId="984e4279-b674-483f-b20f-75e0ef5df993" providerId="ADAL" clId="{08E3099F-4812-4535-92EC-63431205D64F}" dt="2022-10-27T03:09:56.290" v="1596" actId="47"/>
        <pc:sldMkLst>
          <pc:docMk/>
          <pc:sldMk cId="2797628482" sldId="987"/>
        </pc:sldMkLst>
      </pc:sldChg>
      <pc:sldChg chg="addSp modSp mod ord modNotesTx">
        <pc:chgData name="Ilja Van Sprundel" userId="984e4279-b674-483f-b20f-75e0ef5df993" providerId="ADAL" clId="{08E3099F-4812-4535-92EC-63431205D64F}" dt="2022-10-27T06:03:13.569" v="3400"/>
        <pc:sldMkLst>
          <pc:docMk/>
          <pc:sldMk cId="2852215713" sldId="988"/>
        </pc:sldMkLst>
        <pc:spChg chg="mod">
          <ac:chgData name="Ilja Van Sprundel" userId="984e4279-b674-483f-b20f-75e0ef5df993" providerId="ADAL" clId="{08E3099F-4812-4535-92EC-63431205D64F}" dt="2022-10-27T06:03:13.569" v="3400"/>
          <ac:spMkLst>
            <pc:docMk/>
            <pc:sldMk cId="2852215713" sldId="988"/>
            <ac:spMk id="2" creationId="{B11CACF7-9111-3D8F-1145-EE1C5C0853D1}"/>
          </ac:spMkLst>
        </pc:spChg>
        <pc:spChg chg="mod">
          <ac:chgData name="Ilja Van Sprundel" userId="984e4279-b674-483f-b20f-75e0ef5df993" providerId="ADAL" clId="{08E3099F-4812-4535-92EC-63431205D64F}" dt="2022-10-27T06:02:08.456" v="3389" actId="313"/>
          <ac:spMkLst>
            <pc:docMk/>
            <pc:sldMk cId="2852215713" sldId="988"/>
            <ac:spMk id="3" creationId="{7C124E8B-D394-DB18-1243-1C0687531828}"/>
          </ac:spMkLst>
        </pc:spChg>
        <pc:picChg chg="add mod">
          <ac:chgData name="Ilja Van Sprundel" userId="984e4279-b674-483f-b20f-75e0ef5df993" providerId="ADAL" clId="{08E3099F-4812-4535-92EC-63431205D64F}" dt="2022-10-27T06:02:15.166" v="3390" actId="1076"/>
          <ac:picMkLst>
            <pc:docMk/>
            <pc:sldMk cId="2852215713" sldId="988"/>
            <ac:picMk id="5" creationId="{D034EDA3-8E6F-C662-ACE6-F4660754384B}"/>
          </ac:picMkLst>
        </pc:picChg>
        <pc:picChg chg="add mod">
          <ac:chgData name="Ilja Van Sprundel" userId="984e4279-b674-483f-b20f-75e0ef5df993" providerId="ADAL" clId="{08E3099F-4812-4535-92EC-63431205D64F}" dt="2022-10-27T06:02:18.793" v="3391" actId="1076"/>
          <ac:picMkLst>
            <pc:docMk/>
            <pc:sldMk cId="2852215713" sldId="988"/>
            <ac:picMk id="7" creationId="{CEAB2570-7836-EA54-5996-923F57227850}"/>
          </ac:picMkLst>
        </pc:picChg>
      </pc:sldChg>
      <pc:sldChg chg="modSp mod">
        <pc:chgData name="Ilja Van Sprundel" userId="984e4279-b674-483f-b20f-75e0ef5df993" providerId="ADAL" clId="{08E3099F-4812-4535-92EC-63431205D64F}" dt="2022-10-27T07:43:16.801" v="4838" actId="20577"/>
        <pc:sldMkLst>
          <pc:docMk/>
          <pc:sldMk cId="2267531088" sldId="989"/>
        </pc:sldMkLst>
        <pc:spChg chg="mod">
          <ac:chgData name="Ilja Van Sprundel" userId="984e4279-b674-483f-b20f-75e0ef5df993" providerId="ADAL" clId="{08E3099F-4812-4535-92EC-63431205D64F}" dt="2022-10-27T07:43:16.801" v="4838" actId="20577"/>
          <ac:spMkLst>
            <pc:docMk/>
            <pc:sldMk cId="2267531088" sldId="989"/>
            <ac:spMk id="3" creationId="{077FBA60-07CF-CF2B-973B-2DC79345B448}"/>
          </ac:spMkLst>
        </pc:spChg>
      </pc:sldChg>
      <pc:sldChg chg="addSp modSp mod">
        <pc:chgData name="Ilja Van Sprundel" userId="984e4279-b674-483f-b20f-75e0ef5df993" providerId="ADAL" clId="{08E3099F-4812-4535-92EC-63431205D64F}" dt="2022-10-27T07:36:34.571" v="4391" actId="9405"/>
        <pc:sldMkLst>
          <pc:docMk/>
          <pc:sldMk cId="3724784156" sldId="990"/>
        </pc:sldMkLst>
        <pc:picChg chg="add mod">
          <ac:chgData name="Ilja Van Sprundel" userId="984e4279-b674-483f-b20f-75e0ef5df993" providerId="ADAL" clId="{08E3099F-4812-4535-92EC-63431205D64F}" dt="2022-10-27T07:32:55.385" v="4389" actId="1076"/>
          <ac:picMkLst>
            <pc:docMk/>
            <pc:sldMk cId="3724784156" sldId="990"/>
            <ac:picMk id="5" creationId="{72DCA37D-819E-A569-DA78-67B1E65F750C}"/>
          </ac:picMkLst>
        </pc:picChg>
        <pc:inkChg chg="add">
          <ac:chgData name="Ilja Van Sprundel" userId="984e4279-b674-483f-b20f-75e0ef5df993" providerId="ADAL" clId="{08E3099F-4812-4535-92EC-63431205D64F}" dt="2022-10-27T07:36:29.940" v="4390" actId="9405"/>
          <ac:inkMkLst>
            <pc:docMk/>
            <pc:sldMk cId="3724784156" sldId="990"/>
            <ac:inkMk id="6" creationId="{76EEFA73-FDAC-8886-501A-A7B41EF47FEA}"/>
          </ac:inkMkLst>
        </pc:inkChg>
        <pc:inkChg chg="add">
          <ac:chgData name="Ilja Van Sprundel" userId="984e4279-b674-483f-b20f-75e0ef5df993" providerId="ADAL" clId="{08E3099F-4812-4535-92EC-63431205D64F}" dt="2022-10-27T07:36:34.571" v="4391" actId="9405"/>
          <ac:inkMkLst>
            <pc:docMk/>
            <pc:sldMk cId="3724784156" sldId="990"/>
            <ac:inkMk id="7" creationId="{359013FF-2A15-AD1F-42A8-A069629FE3D3}"/>
          </ac:inkMkLst>
        </pc:inkChg>
      </pc:sldChg>
      <pc:sldChg chg="addSp delSp mod">
        <pc:chgData name="Ilja Van Sprundel" userId="984e4279-b674-483f-b20f-75e0ef5df993" providerId="ADAL" clId="{08E3099F-4812-4535-92EC-63431205D64F}" dt="2022-10-27T07:46:38.849" v="5146" actId="9405"/>
        <pc:sldMkLst>
          <pc:docMk/>
          <pc:sldMk cId="1911111690" sldId="991"/>
        </pc:sldMkLst>
        <pc:picChg chg="add">
          <ac:chgData name="Ilja Van Sprundel" userId="984e4279-b674-483f-b20f-75e0ef5df993" providerId="ADAL" clId="{08E3099F-4812-4535-92EC-63431205D64F}" dt="2022-10-27T07:41:54.569" v="4810" actId="22"/>
          <ac:picMkLst>
            <pc:docMk/>
            <pc:sldMk cId="1911111690" sldId="991"/>
            <ac:picMk id="5" creationId="{F4538CE8-0EEA-D246-5791-F90A05525A49}"/>
          </ac:picMkLst>
        </pc:picChg>
        <pc:inkChg chg="add">
          <ac:chgData name="Ilja Van Sprundel" userId="984e4279-b674-483f-b20f-75e0ef5df993" providerId="ADAL" clId="{08E3099F-4812-4535-92EC-63431205D64F}" dt="2022-10-27T07:46:03.582" v="5134" actId="9405"/>
          <ac:inkMkLst>
            <pc:docMk/>
            <pc:sldMk cId="1911111690" sldId="991"/>
            <ac:inkMk id="6" creationId="{A74E174D-8951-E2C2-3320-3CDDA83073B4}"/>
          </ac:inkMkLst>
        </pc:inkChg>
        <pc:inkChg chg="add del">
          <ac:chgData name="Ilja Van Sprundel" userId="984e4279-b674-483f-b20f-75e0ef5df993" providerId="ADAL" clId="{08E3099F-4812-4535-92EC-63431205D64F}" dt="2022-10-27T07:46:21.964" v="5140" actId="9405"/>
          <ac:inkMkLst>
            <pc:docMk/>
            <pc:sldMk cId="1911111690" sldId="991"/>
            <ac:inkMk id="7" creationId="{44652F1A-90E4-6B19-0475-67A344E693D9}"/>
          </ac:inkMkLst>
        </pc:inkChg>
        <pc:inkChg chg="add del">
          <ac:chgData name="Ilja Van Sprundel" userId="984e4279-b674-483f-b20f-75e0ef5df993" providerId="ADAL" clId="{08E3099F-4812-4535-92EC-63431205D64F}" dt="2022-10-27T07:46:20.431" v="5139" actId="9405"/>
          <ac:inkMkLst>
            <pc:docMk/>
            <pc:sldMk cId="1911111690" sldId="991"/>
            <ac:inkMk id="8" creationId="{CB74E116-E9A5-6CE3-70A3-9507A89D1023}"/>
          </ac:inkMkLst>
        </pc:inkChg>
        <pc:inkChg chg="add del">
          <ac:chgData name="Ilja Van Sprundel" userId="984e4279-b674-483f-b20f-75e0ef5df993" providerId="ADAL" clId="{08E3099F-4812-4535-92EC-63431205D64F}" dt="2022-10-27T07:46:19.984" v="5138" actId="9405"/>
          <ac:inkMkLst>
            <pc:docMk/>
            <pc:sldMk cId="1911111690" sldId="991"/>
            <ac:inkMk id="9" creationId="{1A71B1A7-E5CE-858F-FCFB-2A62A4FF1927}"/>
          </ac:inkMkLst>
        </pc:inkChg>
        <pc:inkChg chg="add">
          <ac:chgData name="Ilja Van Sprundel" userId="984e4279-b674-483f-b20f-75e0ef5df993" providerId="ADAL" clId="{08E3099F-4812-4535-92EC-63431205D64F}" dt="2022-10-27T07:46:26.532" v="5141" actId="9405"/>
          <ac:inkMkLst>
            <pc:docMk/>
            <pc:sldMk cId="1911111690" sldId="991"/>
            <ac:inkMk id="10" creationId="{1E49BD23-5D4F-5FC8-C9AA-E4E147883DCF}"/>
          </ac:inkMkLst>
        </pc:inkChg>
        <pc:inkChg chg="add del">
          <ac:chgData name="Ilja Van Sprundel" userId="984e4279-b674-483f-b20f-75e0ef5df993" providerId="ADAL" clId="{08E3099F-4812-4535-92EC-63431205D64F}" dt="2022-10-27T07:46:31.130" v="5143" actId="9405"/>
          <ac:inkMkLst>
            <pc:docMk/>
            <pc:sldMk cId="1911111690" sldId="991"/>
            <ac:inkMk id="11" creationId="{21419A48-9A46-8488-3EEF-95FF90EB42B4}"/>
          </ac:inkMkLst>
        </pc:inkChg>
        <pc:inkChg chg="add">
          <ac:chgData name="Ilja Van Sprundel" userId="984e4279-b674-483f-b20f-75e0ef5df993" providerId="ADAL" clId="{08E3099F-4812-4535-92EC-63431205D64F}" dt="2022-10-27T07:46:36.179" v="5144" actId="9405"/>
          <ac:inkMkLst>
            <pc:docMk/>
            <pc:sldMk cId="1911111690" sldId="991"/>
            <ac:inkMk id="12" creationId="{B9EFE515-A232-DB26-FB3D-CAE9E619A09A}"/>
          </ac:inkMkLst>
        </pc:inkChg>
        <pc:inkChg chg="add del">
          <ac:chgData name="Ilja Van Sprundel" userId="984e4279-b674-483f-b20f-75e0ef5df993" providerId="ADAL" clId="{08E3099F-4812-4535-92EC-63431205D64F}" dt="2022-10-27T07:46:38.849" v="5146" actId="9405"/>
          <ac:inkMkLst>
            <pc:docMk/>
            <pc:sldMk cId="1911111690" sldId="991"/>
            <ac:inkMk id="13" creationId="{6D7CD34E-D46F-13EC-49BC-14913BACE430}"/>
          </ac:inkMkLst>
        </pc:inkChg>
      </pc:sldChg>
      <pc:sldChg chg="addSp mod">
        <pc:chgData name="Ilja Van Sprundel" userId="984e4279-b674-483f-b20f-75e0ef5df993" providerId="ADAL" clId="{08E3099F-4812-4535-92EC-63431205D64F}" dt="2022-10-27T07:50:29.885" v="5149" actId="9405"/>
        <pc:sldMkLst>
          <pc:docMk/>
          <pc:sldMk cId="2561658603" sldId="992"/>
        </pc:sldMkLst>
        <pc:picChg chg="add">
          <ac:chgData name="Ilja Van Sprundel" userId="984e4279-b674-483f-b20f-75e0ef5df993" providerId="ADAL" clId="{08E3099F-4812-4535-92EC-63431205D64F}" dt="2022-10-27T07:49:55.433" v="5147" actId="22"/>
          <ac:picMkLst>
            <pc:docMk/>
            <pc:sldMk cId="2561658603" sldId="992"/>
            <ac:picMk id="5" creationId="{8D95F7BF-2FA5-DB1F-76CF-9F66B510328D}"/>
          </ac:picMkLst>
        </pc:picChg>
        <pc:inkChg chg="add">
          <ac:chgData name="Ilja Van Sprundel" userId="984e4279-b674-483f-b20f-75e0ef5df993" providerId="ADAL" clId="{08E3099F-4812-4535-92EC-63431205D64F}" dt="2022-10-27T07:50:23.144" v="5148" actId="9405"/>
          <ac:inkMkLst>
            <pc:docMk/>
            <pc:sldMk cId="2561658603" sldId="992"/>
            <ac:inkMk id="6" creationId="{90BE8010-8B51-AA69-EF9E-E98A4F413394}"/>
          </ac:inkMkLst>
        </pc:inkChg>
        <pc:inkChg chg="add">
          <ac:chgData name="Ilja Van Sprundel" userId="984e4279-b674-483f-b20f-75e0ef5df993" providerId="ADAL" clId="{08E3099F-4812-4535-92EC-63431205D64F}" dt="2022-10-27T07:50:29.885" v="5149" actId="9405"/>
          <ac:inkMkLst>
            <pc:docMk/>
            <pc:sldMk cId="2561658603" sldId="992"/>
            <ac:inkMk id="7" creationId="{AED5D41A-E3BF-EFFF-C80F-2F34ABAA1391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7:58:30.855" v="5619" actId="9405"/>
        <pc:sldMkLst>
          <pc:docMk/>
          <pc:sldMk cId="3879442790" sldId="993"/>
        </pc:sldMkLst>
        <pc:spChg chg="del">
          <ac:chgData name="Ilja Van Sprundel" userId="984e4279-b674-483f-b20f-75e0ef5df993" providerId="ADAL" clId="{08E3099F-4812-4535-92EC-63431205D64F}" dt="2022-10-27T07:56:44.966" v="5578" actId="478"/>
          <ac:spMkLst>
            <pc:docMk/>
            <pc:sldMk cId="3879442790" sldId="993"/>
            <ac:spMk id="3" creationId="{777D5983-20E9-5258-D9F9-ED87DBBD17E0}"/>
          </ac:spMkLst>
        </pc:spChg>
        <pc:picChg chg="add mod">
          <ac:chgData name="Ilja Van Sprundel" userId="984e4279-b674-483f-b20f-75e0ef5df993" providerId="ADAL" clId="{08E3099F-4812-4535-92EC-63431205D64F}" dt="2022-10-27T07:57:58.146" v="5615" actId="14100"/>
          <ac:picMkLst>
            <pc:docMk/>
            <pc:sldMk cId="3879442790" sldId="993"/>
            <ac:picMk id="5" creationId="{19621C96-94AE-A9A8-890A-74C198495408}"/>
          </ac:picMkLst>
        </pc:picChg>
        <pc:picChg chg="add mod">
          <ac:chgData name="Ilja Van Sprundel" userId="984e4279-b674-483f-b20f-75e0ef5df993" providerId="ADAL" clId="{08E3099F-4812-4535-92EC-63431205D64F}" dt="2022-10-27T07:57:46.639" v="5580" actId="1076"/>
          <ac:picMkLst>
            <pc:docMk/>
            <pc:sldMk cId="3879442790" sldId="993"/>
            <ac:picMk id="7" creationId="{CE52C715-CCF9-7B68-A1D4-3DB5CEB1DA66}"/>
          </ac:picMkLst>
        </pc:picChg>
        <pc:inkChg chg="add">
          <ac:chgData name="Ilja Van Sprundel" userId="984e4279-b674-483f-b20f-75e0ef5df993" providerId="ADAL" clId="{08E3099F-4812-4535-92EC-63431205D64F}" dt="2022-10-27T07:58:14.618" v="5616" actId="9405"/>
          <ac:inkMkLst>
            <pc:docMk/>
            <pc:sldMk cId="3879442790" sldId="993"/>
            <ac:inkMk id="8" creationId="{6BB600F3-2CE1-F2C6-3879-022F74A30C57}"/>
          </ac:inkMkLst>
        </pc:inkChg>
        <pc:inkChg chg="add">
          <ac:chgData name="Ilja Van Sprundel" userId="984e4279-b674-483f-b20f-75e0ef5df993" providerId="ADAL" clId="{08E3099F-4812-4535-92EC-63431205D64F}" dt="2022-10-27T07:58:24.584" v="5617" actId="9405"/>
          <ac:inkMkLst>
            <pc:docMk/>
            <pc:sldMk cId="3879442790" sldId="993"/>
            <ac:inkMk id="9" creationId="{78961235-D2C3-6A11-28E3-34D952458D38}"/>
          </ac:inkMkLst>
        </pc:inkChg>
        <pc:inkChg chg="add">
          <ac:chgData name="Ilja Van Sprundel" userId="984e4279-b674-483f-b20f-75e0ef5df993" providerId="ADAL" clId="{08E3099F-4812-4535-92EC-63431205D64F}" dt="2022-10-27T07:58:28.326" v="5618" actId="9405"/>
          <ac:inkMkLst>
            <pc:docMk/>
            <pc:sldMk cId="3879442790" sldId="993"/>
            <ac:inkMk id="10" creationId="{A51AE5C8-9B07-23F6-F874-8A5F0E970BCC}"/>
          </ac:inkMkLst>
        </pc:inkChg>
        <pc:inkChg chg="add">
          <ac:chgData name="Ilja Van Sprundel" userId="984e4279-b674-483f-b20f-75e0ef5df993" providerId="ADAL" clId="{08E3099F-4812-4535-92EC-63431205D64F}" dt="2022-10-27T07:58:30.855" v="5619" actId="9405"/>
          <ac:inkMkLst>
            <pc:docMk/>
            <pc:sldMk cId="3879442790" sldId="993"/>
            <ac:inkMk id="11" creationId="{C62C009C-B544-CF7C-6240-0E88495479AA}"/>
          </ac:inkMkLst>
        </pc:inkChg>
      </pc:sldChg>
      <pc:sldChg chg="addSp mod">
        <pc:chgData name="Ilja Van Sprundel" userId="984e4279-b674-483f-b20f-75e0ef5df993" providerId="ADAL" clId="{08E3099F-4812-4535-92EC-63431205D64F}" dt="2022-10-27T08:07:07.204" v="5864" actId="9405"/>
        <pc:sldMkLst>
          <pc:docMk/>
          <pc:sldMk cId="3315048992" sldId="994"/>
        </pc:sldMkLst>
        <pc:picChg chg="add">
          <ac:chgData name="Ilja Van Sprundel" userId="984e4279-b674-483f-b20f-75e0ef5df993" providerId="ADAL" clId="{08E3099F-4812-4535-92EC-63431205D64F}" dt="2022-10-27T08:06:25.191" v="5863" actId="22"/>
          <ac:picMkLst>
            <pc:docMk/>
            <pc:sldMk cId="3315048992" sldId="994"/>
            <ac:picMk id="5" creationId="{2511B9A2-F941-1AAF-899A-1A798AF24008}"/>
          </ac:picMkLst>
        </pc:picChg>
        <pc:inkChg chg="add">
          <ac:chgData name="Ilja Van Sprundel" userId="984e4279-b674-483f-b20f-75e0ef5df993" providerId="ADAL" clId="{08E3099F-4812-4535-92EC-63431205D64F}" dt="2022-10-27T08:07:07.204" v="5864" actId="9405"/>
          <ac:inkMkLst>
            <pc:docMk/>
            <pc:sldMk cId="3315048992" sldId="994"/>
            <ac:inkMk id="6" creationId="{703B0FDB-6D5D-2392-48B3-1BE217A44C45}"/>
          </ac:inkMkLst>
        </pc:inkChg>
      </pc:sldChg>
      <pc:sldChg chg="addSp modSp mod">
        <pc:chgData name="Ilja Van Sprundel" userId="984e4279-b674-483f-b20f-75e0ef5df993" providerId="ADAL" clId="{08E3099F-4812-4535-92EC-63431205D64F}" dt="2022-10-27T08:30:00.517" v="6770" actId="9405"/>
        <pc:sldMkLst>
          <pc:docMk/>
          <pc:sldMk cId="1178125710" sldId="995"/>
        </pc:sldMkLst>
        <pc:spChg chg="mod">
          <ac:chgData name="Ilja Van Sprundel" userId="984e4279-b674-483f-b20f-75e0ef5df993" providerId="ADAL" clId="{08E3099F-4812-4535-92EC-63431205D64F}" dt="2022-10-27T08:29:16.645" v="6765" actId="20577"/>
          <ac:spMkLst>
            <pc:docMk/>
            <pc:sldMk cId="1178125710" sldId="995"/>
            <ac:spMk id="2" creationId="{4106A50C-BDC0-1628-2AEC-B8D38FEA0988}"/>
          </ac:spMkLst>
        </pc:spChg>
        <pc:picChg chg="add mod">
          <ac:chgData name="Ilja Van Sprundel" userId="984e4279-b674-483f-b20f-75e0ef5df993" providerId="ADAL" clId="{08E3099F-4812-4535-92EC-63431205D64F}" dt="2022-10-27T08:29:21.752" v="6767" actId="1076"/>
          <ac:picMkLst>
            <pc:docMk/>
            <pc:sldMk cId="1178125710" sldId="995"/>
            <ac:picMk id="5" creationId="{AAED01C0-283E-D348-20B6-A9C2C8DF100C}"/>
          </ac:picMkLst>
        </pc:picChg>
        <pc:inkChg chg="add">
          <ac:chgData name="Ilja Van Sprundel" userId="984e4279-b674-483f-b20f-75e0ef5df993" providerId="ADAL" clId="{08E3099F-4812-4535-92EC-63431205D64F}" dt="2022-10-27T08:29:39.266" v="6768" actId="9405"/>
          <ac:inkMkLst>
            <pc:docMk/>
            <pc:sldMk cId="1178125710" sldId="995"/>
            <ac:inkMk id="6" creationId="{AA3DC6C0-BC84-5F7C-1A3A-31E72C93DEB4}"/>
          </ac:inkMkLst>
        </pc:inkChg>
        <pc:inkChg chg="add">
          <ac:chgData name="Ilja Van Sprundel" userId="984e4279-b674-483f-b20f-75e0ef5df993" providerId="ADAL" clId="{08E3099F-4812-4535-92EC-63431205D64F}" dt="2022-10-27T08:29:47.237" v="6769" actId="9405"/>
          <ac:inkMkLst>
            <pc:docMk/>
            <pc:sldMk cId="1178125710" sldId="995"/>
            <ac:inkMk id="7" creationId="{D09D4776-B45C-0199-1FBD-6FA5E9C0A78A}"/>
          </ac:inkMkLst>
        </pc:inkChg>
        <pc:inkChg chg="add">
          <ac:chgData name="Ilja Van Sprundel" userId="984e4279-b674-483f-b20f-75e0ef5df993" providerId="ADAL" clId="{08E3099F-4812-4535-92EC-63431205D64F}" dt="2022-10-27T08:30:00.517" v="6770" actId="9405"/>
          <ac:inkMkLst>
            <pc:docMk/>
            <pc:sldMk cId="1178125710" sldId="995"/>
            <ac:inkMk id="8" creationId="{2E1AA497-4B68-758C-814E-BAE134A8ACB3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8:55:42.464" v="7472" actId="9405"/>
        <pc:sldMkLst>
          <pc:docMk/>
          <pc:sldMk cId="4171653784" sldId="996"/>
        </pc:sldMkLst>
        <pc:spChg chg="mod">
          <ac:chgData name="Ilja Van Sprundel" userId="984e4279-b674-483f-b20f-75e0ef5df993" providerId="ADAL" clId="{08E3099F-4812-4535-92EC-63431205D64F}" dt="2022-10-27T08:53:34.913" v="7460" actId="14100"/>
          <ac:spMkLst>
            <pc:docMk/>
            <pc:sldMk cId="4171653784" sldId="996"/>
            <ac:spMk id="3" creationId="{A885BEC4-C2BB-F868-C588-9FD067EBC662}"/>
          </ac:spMkLst>
        </pc:spChg>
        <pc:picChg chg="add mod">
          <ac:chgData name="Ilja Van Sprundel" userId="984e4279-b674-483f-b20f-75e0ef5df993" providerId="ADAL" clId="{08E3099F-4812-4535-92EC-63431205D64F}" dt="2022-10-27T08:54:44.398" v="7464" actId="1076"/>
          <ac:picMkLst>
            <pc:docMk/>
            <pc:sldMk cId="4171653784" sldId="996"/>
            <ac:picMk id="5" creationId="{DB3D02F5-C5B3-512A-06C5-8C60E8077F83}"/>
          </ac:picMkLst>
        </pc:picChg>
        <pc:inkChg chg="add">
          <ac:chgData name="Ilja Van Sprundel" userId="984e4279-b674-483f-b20f-75e0ef5df993" providerId="ADAL" clId="{08E3099F-4812-4535-92EC-63431205D64F}" dt="2022-10-27T08:55:24.232" v="7465" actId="9405"/>
          <ac:inkMkLst>
            <pc:docMk/>
            <pc:sldMk cId="4171653784" sldId="996"/>
            <ac:inkMk id="6" creationId="{B8B6973D-F4E5-C7A3-3130-4C4E406C2401}"/>
          </ac:inkMkLst>
        </pc:inkChg>
        <pc:inkChg chg="add">
          <ac:chgData name="Ilja Van Sprundel" userId="984e4279-b674-483f-b20f-75e0ef5df993" providerId="ADAL" clId="{08E3099F-4812-4535-92EC-63431205D64F}" dt="2022-10-27T08:55:26.517" v="7466" actId="9405"/>
          <ac:inkMkLst>
            <pc:docMk/>
            <pc:sldMk cId="4171653784" sldId="996"/>
            <ac:inkMk id="7" creationId="{7D5A00F1-5EA8-064A-7A50-E9540C394BBA}"/>
          </ac:inkMkLst>
        </pc:inkChg>
        <pc:inkChg chg="add">
          <ac:chgData name="Ilja Van Sprundel" userId="984e4279-b674-483f-b20f-75e0ef5df993" providerId="ADAL" clId="{08E3099F-4812-4535-92EC-63431205D64F}" dt="2022-10-27T08:55:29.639" v="7467" actId="9405"/>
          <ac:inkMkLst>
            <pc:docMk/>
            <pc:sldMk cId="4171653784" sldId="996"/>
            <ac:inkMk id="8" creationId="{271CAC50-B521-234E-6220-FFD50135A451}"/>
          </ac:inkMkLst>
        </pc:inkChg>
        <pc:inkChg chg="add">
          <ac:chgData name="Ilja Van Sprundel" userId="984e4279-b674-483f-b20f-75e0ef5df993" providerId="ADAL" clId="{08E3099F-4812-4535-92EC-63431205D64F}" dt="2022-10-27T08:55:31.937" v="7468" actId="9405"/>
          <ac:inkMkLst>
            <pc:docMk/>
            <pc:sldMk cId="4171653784" sldId="996"/>
            <ac:inkMk id="9" creationId="{CBDF6F4C-8D9F-12D3-0BDD-2A156DA9E6D1}"/>
          </ac:inkMkLst>
        </pc:inkChg>
        <pc:inkChg chg="add">
          <ac:chgData name="Ilja Van Sprundel" userId="984e4279-b674-483f-b20f-75e0ef5df993" providerId="ADAL" clId="{08E3099F-4812-4535-92EC-63431205D64F}" dt="2022-10-27T08:55:35.027" v="7469" actId="9405"/>
          <ac:inkMkLst>
            <pc:docMk/>
            <pc:sldMk cId="4171653784" sldId="996"/>
            <ac:inkMk id="10" creationId="{C26B2C9D-5CA5-5715-340F-5538F8320B59}"/>
          </ac:inkMkLst>
        </pc:inkChg>
        <pc:inkChg chg="add">
          <ac:chgData name="Ilja Van Sprundel" userId="984e4279-b674-483f-b20f-75e0ef5df993" providerId="ADAL" clId="{08E3099F-4812-4535-92EC-63431205D64F}" dt="2022-10-27T08:55:39.057" v="7470" actId="9405"/>
          <ac:inkMkLst>
            <pc:docMk/>
            <pc:sldMk cId="4171653784" sldId="996"/>
            <ac:inkMk id="11" creationId="{2537485B-FBBE-84EE-0336-C1D1621ADF7A}"/>
          </ac:inkMkLst>
        </pc:inkChg>
        <pc:inkChg chg="add del">
          <ac:chgData name="Ilja Van Sprundel" userId="984e4279-b674-483f-b20f-75e0ef5df993" providerId="ADAL" clId="{08E3099F-4812-4535-92EC-63431205D64F}" dt="2022-10-27T08:55:42.464" v="7472" actId="9405"/>
          <ac:inkMkLst>
            <pc:docMk/>
            <pc:sldMk cId="4171653784" sldId="996"/>
            <ac:inkMk id="12" creationId="{D7BF90A9-FA73-0AA7-D6CD-B8C244CD9BF5}"/>
          </ac:inkMkLst>
        </pc:inkChg>
      </pc:sldChg>
      <pc:sldChg chg="addSp modSp mod">
        <pc:chgData name="Ilja Van Sprundel" userId="984e4279-b674-483f-b20f-75e0ef5df993" providerId="ADAL" clId="{08E3099F-4812-4535-92EC-63431205D64F}" dt="2022-10-27T08:49:06.884" v="7063" actId="9405"/>
        <pc:sldMkLst>
          <pc:docMk/>
          <pc:sldMk cId="1588128502" sldId="997"/>
        </pc:sldMkLst>
        <pc:spChg chg="mod">
          <ac:chgData name="Ilja Van Sprundel" userId="984e4279-b674-483f-b20f-75e0ef5df993" providerId="ADAL" clId="{08E3099F-4812-4535-92EC-63431205D64F}" dt="2022-10-27T08:48:28.072" v="7034"/>
          <ac:spMkLst>
            <pc:docMk/>
            <pc:sldMk cId="1588128502" sldId="997"/>
            <ac:spMk id="2" creationId="{7D1F2B6C-DD74-2704-5DC2-68F7163575B1}"/>
          </ac:spMkLst>
        </pc:spChg>
        <pc:picChg chg="add mod">
          <ac:chgData name="Ilja Van Sprundel" userId="984e4279-b674-483f-b20f-75e0ef5df993" providerId="ADAL" clId="{08E3099F-4812-4535-92EC-63431205D64F}" dt="2022-10-27T08:48:43.280" v="7060" actId="1036"/>
          <ac:picMkLst>
            <pc:docMk/>
            <pc:sldMk cId="1588128502" sldId="997"/>
            <ac:picMk id="5" creationId="{94109EFD-3F5A-D02E-5224-CA79CFE580A3}"/>
          </ac:picMkLst>
        </pc:picChg>
        <pc:inkChg chg="add">
          <ac:chgData name="Ilja Van Sprundel" userId="984e4279-b674-483f-b20f-75e0ef5df993" providerId="ADAL" clId="{08E3099F-4812-4535-92EC-63431205D64F}" dt="2022-10-27T08:48:59.776" v="7061" actId="9405"/>
          <ac:inkMkLst>
            <pc:docMk/>
            <pc:sldMk cId="1588128502" sldId="997"/>
            <ac:inkMk id="6" creationId="{C5C2F01B-3AC0-BB1A-DB6E-D52FE81BB8FA}"/>
          </ac:inkMkLst>
        </pc:inkChg>
        <pc:inkChg chg="add">
          <ac:chgData name="Ilja Van Sprundel" userId="984e4279-b674-483f-b20f-75e0ef5df993" providerId="ADAL" clId="{08E3099F-4812-4535-92EC-63431205D64F}" dt="2022-10-27T08:49:03.211" v="7062" actId="9405"/>
          <ac:inkMkLst>
            <pc:docMk/>
            <pc:sldMk cId="1588128502" sldId="997"/>
            <ac:inkMk id="7" creationId="{9C9C073A-B12D-D78A-B0EA-EFD558BE67B6}"/>
          </ac:inkMkLst>
        </pc:inkChg>
        <pc:inkChg chg="add">
          <ac:chgData name="Ilja Van Sprundel" userId="984e4279-b674-483f-b20f-75e0ef5df993" providerId="ADAL" clId="{08E3099F-4812-4535-92EC-63431205D64F}" dt="2022-10-27T08:49:06.884" v="7063" actId="9405"/>
          <ac:inkMkLst>
            <pc:docMk/>
            <pc:sldMk cId="1588128502" sldId="997"/>
            <ac:inkMk id="8" creationId="{774A3D22-A1BA-2675-8D89-357566BBB5C2}"/>
          </ac:inkMkLst>
        </pc:inkChg>
      </pc:sldChg>
      <pc:sldChg chg="addSp modSp mod">
        <pc:chgData name="Ilja Van Sprundel" userId="984e4279-b674-483f-b20f-75e0ef5df993" providerId="ADAL" clId="{08E3099F-4812-4535-92EC-63431205D64F}" dt="2022-10-27T08:24:52.484" v="6606" actId="20577"/>
        <pc:sldMkLst>
          <pc:docMk/>
          <pc:sldMk cId="1510178133" sldId="999"/>
        </pc:sldMkLst>
        <pc:spChg chg="mod">
          <ac:chgData name="Ilja Van Sprundel" userId="984e4279-b674-483f-b20f-75e0ef5df993" providerId="ADAL" clId="{08E3099F-4812-4535-92EC-63431205D64F}" dt="2022-10-27T08:24:52.484" v="6606" actId="20577"/>
          <ac:spMkLst>
            <pc:docMk/>
            <pc:sldMk cId="1510178133" sldId="999"/>
            <ac:spMk id="2" creationId="{3CFDAB13-FBB6-EA68-24A3-E267D19EC934}"/>
          </ac:spMkLst>
        </pc:spChg>
        <pc:spChg chg="mod">
          <ac:chgData name="Ilja Van Sprundel" userId="984e4279-b674-483f-b20f-75e0ef5df993" providerId="ADAL" clId="{08E3099F-4812-4535-92EC-63431205D64F}" dt="2022-10-27T08:14:24.664" v="6481" actId="20577"/>
          <ac:spMkLst>
            <pc:docMk/>
            <pc:sldMk cId="1510178133" sldId="999"/>
            <ac:spMk id="3" creationId="{0A2702E4-3E14-DA4F-E22E-07A516A2A7F9}"/>
          </ac:spMkLst>
        </pc:spChg>
        <pc:picChg chg="add mod">
          <ac:chgData name="Ilja Van Sprundel" userId="984e4279-b674-483f-b20f-75e0ef5df993" providerId="ADAL" clId="{08E3099F-4812-4535-92EC-63431205D64F}" dt="2022-10-27T08:15:19.331" v="6484" actId="1076"/>
          <ac:picMkLst>
            <pc:docMk/>
            <pc:sldMk cId="1510178133" sldId="999"/>
            <ac:picMk id="5" creationId="{1C331AB6-53DB-7145-9CE3-58B0692546E6}"/>
          </ac:picMkLst>
        </pc:picChg>
        <pc:inkChg chg="add">
          <ac:chgData name="Ilja Van Sprundel" userId="984e4279-b674-483f-b20f-75e0ef5df993" providerId="ADAL" clId="{08E3099F-4812-4535-92EC-63431205D64F}" dt="2022-10-27T08:15:47.828" v="6485" actId="9405"/>
          <ac:inkMkLst>
            <pc:docMk/>
            <pc:sldMk cId="1510178133" sldId="999"/>
            <ac:inkMk id="6" creationId="{10959566-6BD9-DA3A-1B23-3FFA83F91DB5}"/>
          </ac:inkMkLst>
        </pc:inkChg>
        <pc:inkChg chg="add">
          <ac:chgData name="Ilja Van Sprundel" userId="984e4279-b674-483f-b20f-75e0ef5df993" providerId="ADAL" clId="{08E3099F-4812-4535-92EC-63431205D64F}" dt="2022-10-27T08:15:49.685" v="6486" actId="9405"/>
          <ac:inkMkLst>
            <pc:docMk/>
            <pc:sldMk cId="1510178133" sldId="999"/>
            <ac:inkMk id="7" creationId="{5D30CB92-B4A0-3181-413D-97C6F7F92851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7:39:26.485" v="4809" actId="255"/>
        <pc:sldMkLst>
          <pc:docMk/>
          <pc:sldMk cId="1064579381" sldId="1000"/>
        </pc:sldMkLst>
        <pc:spChg chg="mod">
          <ac:chgData name="Ilja Van Sprundel" userId="984e4279-b674-483f-b20f-75e0ef5df993" providerId="ADAL" clId="{08E3099F-4812-4535-92EC-63431205D64F}" dt="2022-10-27T07:39:26.485" v="4809" actId="255"/>
          <ac:spMkLst>
            <pc:docMk/>
            <pc:sldMk cId="1064579381" sldId="1000"/>
            <ac:spMk id="3" creationId="{EE2D449A-A86C-CB8E-7D66-CFF2FF0A2C07}"/>
          </ac:spMkLst>
        </pc:spChg>
        <pc:inkChg chg="add del">
          <ac:chgData name="Ilja Van Sprundel" userId="984e4279-b674-483f-b20f-75e0ef5df993" providerId="ADAL" clId="{08E3099F-4812-4535-92EC-63431205D64F}" dt="2022-10-27T07:37:01.102" v="4393" actId="9405"/>
          <ac:inkMkLst>
            <pc:docMk/>
            <pc:sldMk cId="1064579381" sldId="1000"/>
            <ac:inkMk id="4" creationId="{6CA0B3E4-A7CA-62F8-4AC1-2B5C4B1ED4B1}"/>
          </ac:inkMkLst>
        </pc:inkChg>
        <pc:inkChg chg="add del">
          <ac:chgData name="Ilja Van Sprundel" userId="984e4279-b674-483f-b20f-75e0ef5df993" providerId="ADAL" clId="{08E3099F-4812-4535-92EC-63431205D64F}" dt="2022-10-27T07:37:04.068" v="4395" actId="9405"/>
          <ac:inkMkLst>
            <pc:docMk/>
            <pc:sldMk cId="1064579381" sldId="1000"/>
            <ac:inkMk id="5" creationId="{6A477A1E-9F4A-1AC0-08C5-9F071D5D5FB5}"/>
          </ac:inkMkLst>
        </pc:inkChg>
      </pc:sldChg>
      <pc:sldChg chg="modSp mod">
        <pc:chgData name="Ilja Van Sprundel" userId="984e4279-b674-483f-b20f-75e0ef5df993" providerId="ADAL" clId="{08E3099F-4812-4535-92EC-63431205D64F}" dt="2022-10-27T07:45:46.774" v="5133" actId="27636"/>
        <pc:sldMkLst>
          <pc:docMk/>
          <pc:sldMk cId="3893493463" sldId="1001"/>
        </pc:sldMkLst>
        <pc:spChg chg="mod">
          <ac:chgData name="Ilja Van Sprundel" userId="984e4279-b674-483f-b20f-75e0ef5df993" providerId="ADAL" clId="{08E3099F-4812-4535-92EC-63431205D64F}" dt="2022-10-27T07:45:46.774" v="5133" actId="27636"/>
          <ac:spMkLst>
            <pc:docMk/>
            <pc:sldMk cId="3893493463" sldId="1001"/>
            <ac:spMk id="3" creationId="{58E0D7D3-2945-C4F4-53F6-56E72F9BBD71}"/>
          </ac:spMkLst>
        </pc:spChg>
      </pc:sldChg>
      <pc:sldChg chg="modSp mod">
        <pc:chgData name="Ilja Van Sprundel" userId="984e4279-b674-483f-b20f-75e0ef5df993" providerId="ADAL" clId="{08E3099F-4812-4535-92EC-63431205D64F}" dt="2022-10-27T07:52:54.209" v="5574" actId="27636"/>
        <pc:sldMkLst>
          <pc:docMk/>
          <pc:sldMk cId="994262799" sldId="1002"/>
        </pc:sldMkLst>
        <pc:spChg chg="mod">
          <ac:chgData name="Ilja Van Sprundel" userId="984e4279-b674-483f-b20f-75e0ef5df993" providerId="ADAL" clId="{08E3099F-4812-4535-92EC-63431205D64F}" dt="2022-10-27T07:52:54.209" v="5574" actId="27636"/>
          <ac:spMkLst>
            <pc:docMk/>
            <pc:sldMk cId="994262799" sldId="1002"/>
            <ac:spMk id="3" creationId="{F26BF7A1-9F02-0169-F8FB-1CBC8D515424}"/>
          </ac:spMkLst>
        </pc:spChg>
      </pc:sldChg>
      <pc:sldChg chg="addSp delSp modSp mod">
        <pc:chgData name="Ilja Van Sprundel" userId="984e4279-b674-483f-b20f-75e0ef5df993" providerId="ADAL" clId="{08E3099F-4812-4535-92EC-63431205D64F}" dt="2022-10-27T08:03:48.211" v="5862" actId="20577"/>
        <pc:sldMkLst>
          <pc:docMk/>
          <pc:sldMk cId="899900755" sldId="1003"/>
        </pc:sldMkLst>
        <pc:spChg chg="mod">
          <ac:chgData name="Ilja Van Sprundel" userId="984e4279-b674-483f-b20f-75e0ef5df993" providerId="ADAL" clId="{08E3099F-4812-4535-92EC-63431205D64F}" dt="2022-10-27T08:03:48.211" v="5862" actId="20577"/>
          <ac:spMkLst>
            <pc:docMk/>
            <pc:sldMk cId="899900755" sldId="1003"/>
            <ac:spMk id="3" creationId="{B540AE46-1F23-5B31-9667-7F6CCDC36F49}"/>
          </ac:spMkLst>
        </pc:spChg>
        <pc:inkChg chg="add del">
          <ac:chgData name="Ilja Van Sprundel" userId="984e4279-b674-483f-b20f-75e0ef5df993" providerId="ADAL" clId="{08E3099F-4812-4535-92EC-63431205D64F}" dt="2022-10-27T08:01:19.207" v="5621" actId="9405"/>
          <ac:inkMkLst>
            <pc:docMk/>
            <pc:sldMk cId="899900755" sldId="1003"/>
            <ac:inkMk id="4" creationId="{7495D546-48CC-C4D4-D102-62E67C61D936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8:10:43.634" v="6332" actId="20577"/>
        <pc:sldMkLst>
          <pc:docMk/>
          <pc:sldMk cId="1868969168" sldId="1004"/>
        </pc:sldMkLst>
        <pc:spChg chg="mod">
          <ac:chgData name="Ilja Van Sprundel" userId="984e4279-b674-483f-b20f-75e0ef5df993" providerId="ADAL" clId="{08E3099F-4812-4535-92EC-63431205D64F}" dt="2022-10-27T08:10:43.634" v="6332" actId="20577"/>
          <ac:spMkLst>
            <pc:docMk/>
            <pc:sldMk cId="1868969168" sldId="1004"/>
            <ac:spMk id="3" creationId="{9EAC3AC8-9809-8D10-7965-5BED1B0779F6}"/>
          </ac:spMkLst>
        </pc:spChg>
        <pc:inkChg chg="add del">
          <ac:chgData name="Ilja Van Sprundel" userId="984e4279-b674-483f-b20f-75e0ef5df993" providerId="ADAL" clId="{08E3099F-4812-4535-92EC-63431205D64F}" dt="2022-10-27T08:07:12.591" v="5866" actId="9405"/>
          <ac:inkMkLst>
            <pc:docMk/>
            <pc:sldMk cId="1868969168" sldId="1004"/>
            <ac:inkMk id="4" creationId="{78008054-F3E5-90A3-B094-B04B843543E4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8:24:39.662" v="6604" actId="9405"/>
        <pc:sldMkLst>
          <pc:docMk/>
          <pc:sldMk cId="1317856381" sldId="1005"/>
        </pc:sldMkLst>
        <pc:spChg chg="mod">
          <ac:chgData name="Ilja Van Sprundel" userId="984e4279-b674-483f-b20f-75e0ef5df993" providerId="ADAL" clId="{08E3099F-4812-4535-92EC-63431205D64F}" dt="2022-10-27T08:22:36.354" v="6545" actId="20577"/>
          <ac:spMkLst>
            <pc:docMk/>
            <pc:sldMk cId="1317856381" sldId="1005"/>
            <ac:spMk id="2" creationId="{0056EB4B-3EAB-6FEA-882F-48306CAA74A5}"/>
          </ac:spMkLst>
        </pc:spChg>
        <pc:spChg chg="mod">
          <ac:chgData name="Ilja Van Sprundel" userId="984e4279-b674-483f-b20f-75e0ef5df993" providerId="ADAL" clId="{08E3099F-4812-4535-92EC-63431205D64F}" dt="2022-10-27T08:23:28.996" v="6590" actId="15"/>
          <ac:spMkLst>
            <pc:docMk/>
            <pc:sldMk cId="1317856381" sldId="1005"/>
            <ac:spMk id="3" creationId="{1AB306F3-C930-DFA0-CB21-AB6858F2A9B6}"/>
          </ac:spMkLst>
        </pc:spChg>
        <pc:picChg chg="add mod">
          <ac:chgData name="Ilja Van Sprundel" userId="984e4279-b674-483f-b20f-75e0ef5df993" providerId="ADAL" clId="{08E3099F-4812-4535-92EC-63431205D64F}" dt="2022-10-27T08:22:28.424" v="6542" actId="1076"/>
          <ac:picMkLst>
            <pc:docMk/>
            <pc:sldMk cId="1317856381" sldId="1005"/>
            <ac:picMk id="6" creationId="{D03A4CC5-638C-88D5-9523-5C8A8DEBBC30}"/>
          </ac:picMkLst>
        </pc:picChg>
        <pc:inkChg chg="add">
          <ac:chgData name="Ilja Van Sprundel" userId="984e4279-b674-483f-b20f-75e0ef5df993" providerId="ADAL" clId="{08E3099F-4812-4535-92EC-63431205D64F}" dt="2022-10-27T08:20:28.742" v="6540" actId="9405"/>
          <ac:inkMkLst>
            <pc:docMk/>
            <pc:sldMk cId="1317856381" sldId="1005"/>
            <ac:inkMk id="4" creationId="{44126E57-D166-7395-359D-E65ED6DF92FC}"/>
          </ac:inkMkLst>
        </pc:inkChg>
        <pc:inkChg chg="add">
          <ac:chgData name="Ilja Van Sprundel" userId="984e4279-b674-483f-b20f-75e0ef5df993" providerId="ADAL" clId="{08E3099F-4812-4535-92EC-63431205D64F}" dt="2022-10-27T08:23:43.499" v="6591" actId="9405"/>
          <ac:inkMkLst>
            <pc:docMk/>
            <pc:sldMk cId="1317856381" sldId="1005"/>
            <ac:inkMk id="7" creationId="{B0074510-279D-8CE3-2AB5-C5A9937E6E6A}"/>
          </ac:inkMkLst>
        </pc:inkChg>
        <pc:inkChg chg="add">
          <ac:chgData name="Ilja Van Sprundel" userId="984e4279-b674-483f-b20f-75e0ef5df993" providerId="ADAL" clId="{08E3099F-4812-4535-92EC-63431205D64F}" dt="2022-10-27T08:23:45.411" v="6592" actId="9405"/>
          <ac:inkMkLst>
            <pc:docMk/>
            <pc:sldMk cId="1317856381" sldId="1005"/>
            <ac:inkMk id="8" creationId="{93E307E5-4853-97EB-5C09-C340BE94894F}"/>
          </ac:inkMkLst>
        </pc:inkChg>
        <pc:inkChg chg="add">
          <ac:chgData name="Ilja Van Sprundel" userId="984e4279-b674-483f-b20f-75e0ef5df993" providerId="ADAL" clId="{08E3099F-4812-4535-92EC-63431205D64F}" dt="2022-10-27T08:23:47.281" v="6593" actId="9405"/>
          <ac:inkMkLst>
            <pc:docMk/>
            <pc:sldMk cId="1317856381" sldId="1005"/>
            <ac:inkMk id="9" creationId="{017078E4-9515-69AD-80D4-954A2797AA6B}"/>
          </ac:inkMkLst>
        </pc:inkChg>
        <pc:inkChg chg="add">
          <ac:chgData name="Ilja Van Sprundel" userId="984e4279-b674-483f-b20f-75e0ef5df993" providerId="ADAL" clId="{08E3099F-4812-4535-92EC-63431205D64F}" dt="2022-10-27T08:23:50.385" v="6594" actId="9405"/>
          <ac:inkMkLst>
            <pc:docMk/>
            <pc:sldMk cId="1317856381" sldId="1005"/>
            <ac:inkMk id="10" creationId="{9E888963-FDA3-52B3-6B29-23428C91AE47}"/>
          </ac:inkMkLst>
        </pc:inkChg>
        <pc:inkChg chg="add">
          <ac:chgData name="Ilja Van Sprundel" userId="984e4279-b674-483f-b20f-75e0ef5df993" providerId="ADAL" clId="{08E3099F-4812-4535-92EC-63431205D64F}" dt="2022-10-27T08:23:51.680" v="6595" actId="9405"/>
          <ac:inkMkLst>
            <pc:docMk/>
            <pc:sldMk cId="1317856381" sldId="1005"/>
            <ac:inkMk id="11" creationId="{6A65534B-3381-C913-9C1A-4B3F108C5EEF}"/>
          </ac:inkMkLst>
        </pc:inkChg>
        <pc:inkChg chg="add">
          <ac:chgData name="Ilja Van Sprundel" userId="984e4279-b674-483f-b20f-75e0ef5df993" providerId="ADAL" clId="{08E3099F-4812-4535-92EC-63431205D64F}" dt="2022-10-27T08:23:52.977" v="6596" actId="9405"/>
          <ac:inkMkLst>
            <pc:docMk/>
            <pc:sldMk cId="1317856381" sldId="1005"/>
            <ac:inkMk id="12" creationId="{75B9A6ED-38F1-3BC0-1B39-25CA023A239D}"/>
          </ac:inkMkLst>
        </pc:inkChg>
        <pc:inkChg chg="add">
          <ac:chgData name="Ilja Van Sprundel" userId="984e4279-b674-483f-b20f-75e0ef5df993" providerId="ADAL" clId="{08E3099F-4812-4535-92EC-63431205D64F}" dt="2022-10-27T08:23:54.082" v="6597" actId="9405"/>
          <ac:inkMkLst>
            <pc:docMk/>
            <pc:sldMk cId="1317856381" sldId="1005"/>
            <ac:inkMk id="13" creationId="{AE28CE67-18E3-AC9B-EE60-46528FF07FFA}"/>
          </ac:inkMkLst>
        </pc:inkChg>
        <pc:inkChg chg="add">
          <ac:chgData name="Ilja Van Sprundel" userId="984e4279-b674-483f-b20f-75e0ef5df993" providerId="ADAL" clId="{08E3099F-4812-4535-92EC-63431205D64F}" dt="2022-10-27T08:23:55.029" v="6598" actId="9405"/>
          <ac:inkMkLst>
            <pc:docMk/>
            <pc:sldMk cId="1317856381" sldId="1005"/>
            <ac:inkMk id="14" creationId="{E252CB82-6A02-06A3-4A4C-D2F06D73DC16}"/>
          </ac:inkMkLst>
        </pc:inkChg>
        <pc:inkChg chg="add del">
          <ac:chgData name="Ilja Van Sprundel" userId="984e4279-b674-483f-b20f-75e0ef5df993" providerId="ADAL" clId="{08E3099F-4812-4535-92EC-63431205D64F}" dt="2022-10-27T08:24:39.662" v="6604" actId="9405"/>
          <ac:inkMkLst>
            <pc:docMk/>
            <pc:sldMk cId="1317856381" sldId="1005"/>
            <ac:inkMk id="15" creationId="{4968B249-601B-3F39-5E62-90DE69E96E60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8:32:25.280" v="7032" actId="27636"/>
        <pc:sldMkLst>
          <pc:docMk/>
          <pc:sldMk cId="3550609119" sldId="1006"/>
        </pc:sldMkLst>
        <pc:spChg chg="mod">
          <ac:chgData name="Ilja Van Sprundel" userId="984e4279-b674-483f-b20f-75e0ef5df993" providerId="ADAL" clId="{08E3099F-4812-4535-92EC-63431205D64F}" dt="2022-10-27T08:32:25.280" v="7032" actId="27636"/>
          <ac:spMkLst>
            <pc:docMk/>
            <pc:sldMk cId="3550609119" sldId="1006"/>
            <ac:spMk id="3" creationId="{8811CD5B-EBCE-0420-863B-F4DD455BFB1B}"/>
          </ac:spMkLst>
        </pc:spChg>
        <pc:spChg chg="add del">
          <ac:chgData name="Ilja Van Sprundel" userId="984e4279-b674-483f-b20f-75e0ef5df993" providerId="ADAL" clId="{08E3099F-4812-4535-92EC-63431205D64F}" dt="2022-10-27T08:32:00.565" v="6979"/>
          <ac:spMkLst>
            <pc:docMk/>
            <pc:sldMk cId="3550609119" sldId="1006"/>
            <ac:spMk id="4" creationId="{C3EDF1C1-5181-1CA3-42C6-DE1A1B56A093}"/>
          </ac:spMkLst>
        </pc:spChg>
      </pc:sldChg>
      <pc:sldChg chg="addSp delSp modSp mod">
        <pc:chgData name="Ilja Van Sprundel" userId="984e4279-b674-483f-b20f-75e0ef5df993" providerId="ADAL" clId="{08E3099F-4812-4535-92EC-63431205D64F}" dt="2022-10-27T08:59:08.925" v="7492" actId="9405"/>
        <pc:sldMkLst>
          <pc:docMk/>
          <pc:sldMk cId="1266955135" sldId="1007"/>
        </pc:sldMkLst>
        <pc:spChg chg="del">
          <ac:chgData name="Ilja Van Sprundel" userId="984e4279-b674-483f-b20f-75e0ef5df993" providerId="ADAL" clId="{08E3099F-4812-4535-92EC-63431205D64F}" dt="2022-10-27T08:58:29.434" v="7480" actId="22"/>
          <ac:spMkLst>
            <pc:docMk/>
            <pc:sldMk cId="1266955135" sldId="1007"/>
            <ac:spMk id="3" creationId="{C13B15E2-3FA7-44E8-E6EA-79543A04AE18}"/>
          </ac:spMkLst>
        </pc:spChg>
        <pc:picChg chg="add mod">
          <ac:chgData name="Ilja Van Sprundel" userId="984e4279-b674-483f-b20f-75e0ef5df993" providerId="ADAL" clId="{08E3099F-4812-4535-92EC-63431205D64F}" dt="2022-10-27T08:56:47.469" v="7476" actId="1076"/>
          <ac:picMkLst>
            <pc:docMk/>
            <pc:sldMk cId="1266955135" sldId="1007"/>
            <ac:picMk id="5" creationId="{1FFFBF90-64F6-9923-AD59-487BC1EAE332}"/>
          </ac:picMkLst>
        </pc:picChg>
        <pc:picChg chg="add mod">
          <ac:chgData name="Ilja Van Sprundel" userId="984e4279-b674-483f-b20f-75e0ef5df993" providerId="ADAL" clId="{08E3099F-4812-4535-92EC-63431205D64F}" dt="2022-10-27T08:57:22.038" v="7479" actId="1076"/>
          <ac:picMkLst>
            <pc:docMk/>
            <pc:sldMk cId="1266955135" sldId="1007"/>
            <ac:picMk id="7" creationId="{E47110C7-5DDD-3EAD-FA45-65BFB566B20A}"/>
          </ac:picMkLst>
        </pc:picChg>
        <pc:picChg chg="add mod ord">
          <ac:chgData name="Ilja Van Sprundel" userId="984e4279-b674-483f-b20f-75e0ef5df993" providerId="ADAL" clId="{08E3099F-4812-4535-92EC-63431205D64F}" dt="2022-10-27T08:58:40.215" v="7484" actId="1076"/>
          <ac:picMkLst>
            <pc:docMk/>
            <pc:sldMk cId="1266955135" sldId="1007"/>
            <ac:picMk id="9" creationId="{86DE21D1-681F-8BAB-864F-765E0D338745}"/>
          </ac:picMkLst>
        </pc:picChg>
        <pc:inkChg chg="add">
          <ac:chgData name="Ilja Van Sprundel" userId="984e4279-b674-483f-b20f-75e0ef5df993" providerId="ADAL" clId="{08E3099F-4812-4535-92EC-63431205D64F}" dt="2022-10-27T08:58:51.514" v="7485" actId="9405"/>
          <ac:inkMkLst>
            <pc:docMk/>
            <pc:sldMk cId="1266955135" sldId="1007"/>
            <ac:inkMk id="10" creationId="{90646D83-AA74-5FB0-5BEB-D2C2E6BFA4FE}"/>
          </ac:inkMkLst>
        </pc:inkChg>
        <pc:inkChg chg="add">
          <ac:chgData name="Ilja Van Sprundel" userId="984e4279-b674-483f-b20f-75e0ef5df993" providerId="ADAL" clId="{08E3099F-4812-4535-92EC-63431205D64F}" dt="2022-10-27T08:58:53.506" v="7486" actId="9405"/>
          <ac:inkMkLst>
            <pc:docMk/>
            <pc:sldMk cId="1266955135" sldId="1007"/>
            <ac:inkMk id="11" creationId="{3D4E73B4-8CA8-5DFE-9D89-82F4AD4A10FD}"/>
          </ac:inkMkLst>
        </pc:inkChg>
        <pc:inkChg chg="add">
          <ac:chgData name="Ilja Van Sprundel" userId="984e4279-b674-483f-b20f-75e0ef5df993" providerId="ADAL" clId="{08E3099F-4812-4535-92EC-63431205D64F}" dt="2022-10-27T08:58:55.659" v="7487" actId="9405"/>
          <ac:inkMkLst>
            <pc:docMk/>
            <pc:sldMk cId="1266955135" sldId="1007"/>
            <ac:inkMk id="12" creationId="{251D68E2-3D18-8BB6-7FB9-26524D2C808A}"/>
          </ac:inkMkLst>
        </pc:inkChg>
        <pc:inkChg chg="add">
          <ac:chgData name="Ilja Van Sprundel" userId="984e4279-b674-483f-b20f-75e0ef5df993" providerId="ADAL" clId="{08E3099F-4812-4535-92EC-63431205D64F}" dt="2022-10-27T08:58:57.609" v="7488" actId="9405"/>
          <ac:inkMkLst>
            <pc:docMk/>
            <pc:sldMk cId="1266955135" sldId="1007"/>
            <ac:inkMk id="13" creationId="{455B99B4-4956-A48F-2D2F-E4AFC653973A}"/>
          </ac:inkMkLst>
        </pc:inkChg>
        <pc:inkChg chg="add del">
          <ac:chgData name="Ilja Van Sprundel" userId="984e4279-b674-483f-b20f-75e0ef5df993" providerId="ADAL" clId="{08E3099F-4812-4535-92EC-63431205D64F}" dt="2022-10-27T08:59:01.922" v="7490" actId="9405"/>
          <ac:inkMkLst>
            <pc:docMk/>
            <pc:sldMk cId="1266955135" sldId="1007"/>
            <ac:inkMk id="14" creationId="{2BC917BD-E5F7-A955-A6E9-A5D31E3219A3}"/>
          </ac:inkMkLst>
        </pc:inkChg>
        <pc:inkChg chg="add">
          <ac:chgData name="Ilja Van Sprundel" userId="984e4279-b674-483f-b20f-75e0ef5df993" providerId="ADAL" clId="{08E3099F-4812-4535-92EC-63431205D64F}" dt="2022-10-27T08:59:04.854" v="7491" actId="9405"/>
          <ac:inkMkLst>
            <pc:docMk/>
            <pc:sldMk cId="1266955135" sldId="1007"/>
            <ac:inkMk id="15" creationId="{D68F1DC6-38FD-C576-4799-EB118E3177AE}"/>
          </ac:inkMkLst>
        </pc:inkChg>
        <pc:inkChg chg="add">
          <ac:chgData name="Ilja Van Sprundel" userId="984e4279-b674-483f-b20f-75e0ef5df993" providerId="ADAL" clId="{08E3099F-4812-4535-92EC-63431205D64F}" dt="2022-10-27T08:59:08.925" v="7492" actId="9405"/>
          <ac:inkMkLst>
            <pc:docMk/>
            <pc:sldMk cId="1266955135" sldId="1007"/>
            <ac:inkMk id="16" creationId="{5E161158-7A3C-7253-1E0A-113E2BA21FDD}"/>
          </ac:inkMkLst>
        </pc:inkChg>
      </pc:sldChg>
      <pc:sldChg chg="addSp delSp modSp mod">
        <pc:chgData name="Ilja Van Sprundel" userId="984e4279-b674-483f-b20f-75e0ef5df993" providerId="ADAL" clId="{08E3099F-4812-4535-92EC-63431205D64F}" dt="2022-10-27T08:52:17.182" v="7424" actId="20577"/>
        <pc:sldMkLst>
          <pc:docMk/>
          <pc:sldMk cId="2684325628" sldId="1008"/>
        </pc:sldMkLst>
        <pc:spChg chg="mod">
          <ac:chgData name="Ilja Van Sprundel" userId="984e4279-b674-483f-b20f-75e0ef5df993" providerId="ADAL" clId="{08E3099F-4812-4535-92EC-63431205D64F}" dt="2022-10-27T08:48:36.259" v="7043"/>
          <ac:spMkLst>
            <pc:docMk/>
            <pc:sldMk cId="2684325628" sldId="1008"/>
            <ac:spMk id="2" creationId="{3875B898-3C7E-EA40-70DF-99D3A5EFAAEA}"/>
          </ac:spMkLst>
        </pc:spChg>
        <pc:spChg chg="mod">
          <ac:chgData name="Ilja Van Sprundel" userId="984e4279-b674-483f-b20f-75e0ef5df993" providerId="ADAL" clId="{08E3099F-4812-4535-92EC-63431205D64F}" dt="2022-10-27T08:52:17.182" v="7424" actId="20577"/>
          <ac:spMkLst>
            <pc:docMk/>
            <pc:sldMk cId="2684325628" sldId="1008"/>
            <ac:spMk id="3" creationId="{0E7616C2-F7C1-A476-7828-E7FCB1BDC5A0}"/>
          </ac:spMkLst>
        </pc:spChg>
        <pc:inkChg chg="add del">
          <ac:chgData name="Ilja Van Sprundel" userId="984e4279-b674-483f-b20f-75e0ef5df993" providerId="ADAL" clId="{08E3099F-4812-4535-92EC-63431205D64F}" dt="2022-10-27T08:49:39.855" v="7065" actId="9405"/>
          <ac:inkMkLst>
            <pc:docMk/>
            <pc:sldMk cId="2684325628" sldId="1008"/>
            <ac:inkMk id="4" creationId="{0FBEEF41-0CAE-0F9D-2E12-BDA1CD6C5FD1}"/>
          </ac:inkMkLst>
        </pc:inkChg>
      </pc:sldChg>
      <pc:sldChg chg="modSp mod">
        <pc:chgData name="Ilja Van Sprundel" userId="984e4279-b674-483f-b20f-75e0ef5df993" providerId="ADAL" clId="{08E3099F-4812-4535-92EC-63431205D64F}" dt="2022-10-27T04:02:40.121" v="2585" actId="313"/>
        <pc:sldMkLst>
          <pc:docMk/>
          <pc:sldMk cId="521854585" sldId="1011"/>
        </pc:sldMkLst>
        <pc:spChg chg="mod">
          <ac:chgData name="Ilja Van Sprundel" userId="984e4279-b674-483f-b20f-75e0ef5df993" providerId="ADAL" clId="{08E3099F-4812-4535-92EC-63431205D64F}" dt="2022-10-27T04:02:40.121" v="2585" actId="313"/>
          <ac:spMkLst>
            <pc:docMk/>
            <pc:sldMk cId="521854585" sldId="1011"/>
            <ac:spMk id="3" creationId="{F5064E1B-07D4-BE4F-F418-77AFC24DAC07}"/>
          </ac:spMkLst>
        </pc:spChg>
      </pc:sldChg>
      <pc:sldChg chg="modSp mod">
        <pc:chgData name="Ilja Van Sprundel" userId="984e4279-b674-483f-b20f-75e0ef5df993" providerId="ADAL" clId="{08E3099F-4812-4535-92EC-63431205D64F}" dt="2022-10-27T06:32:19.657" v="4278" actId="20577"/>
        <pc:sldMkLst>
          <pc:docMk/>
          <pc:sldMk cId="883448281" sldId="1013"/>
        </pc:sldMkLst>
        <pc:spChg chg="mod">
          <ac:chgData name="Ilja Van Sprundel" userId="984e4279-b674-483f-b20f-75e0ef5df993" providerId="ADAL" clId="{08E3099F-4812-4535-92EC-63431205D64F}" dt="2022-10-27T06:32:19.657" v="4278" actId="20577"/>
          <ac:spMkLst>
            <pc:docMk/>
            <pc:sldMk cId="883448281" sldId="1013"/>
            <ac:spMk id="3" creationId="{CC0F621F-236F-82DF-2924-9339FF0D932B}"/>
          </ac:spMkLst>
        </pc:spChg>
      </pc:sldChg>
      <pc:sldChg chg="del">
        <pc:chgData name="Ilja Van Sprundel" userId="984e4279-b674-483f-b20f-75e0ef5df993" providerId="ADAL" clId="{08E3099F-4812-4535-92EC-63431205D64F}" dt="2022-10-27T03:06:35.692" v="1556" actId="47"/>
        <pc:sldMkLst>
          <pc:docMk/>
          <pc:sldMk cId="2112194564" sldId="1014"/>
        </pc:sldMkLst>
      </pc:sldChg>
      <pc:sldChg chg="modSp mod">
        <pc:chgData name="Ilja Van Sprundel" userId="984e4279-b674-483f-b20f-75e0ef5df993" providerId="ADAL" clId="{08E3099F-4812-4535-92EC-63431205D64F}" dt="2022-10-27T02:45:40.519" v="1330" actId="20577"/>
        <pc:sldMkLst>
          <pc:docMk/>
          <pc:sldMk cId="543531485" sldId="1015"/>
        </pc:sldMkLst>
        <pc:spChg chg="mod">
          <ac:chgData name="Ilja Van Sprundel" userId="984e4279-b674-483f-b20f-75e0ef5df993" providerId="ADAL" clId="{08E3099F-4812-4535-92EC-63431205D64F}" dt="2022-10-27T02:45:40.519" v="1330" actId="20577"/>
          <ac:spMkLst>
            <pc:docMk/>
            <pc:sldMk cId="543531485" sldId="1015"/>
            <ac:spMk id="3" creationId="{8FC2444B-F1E2-7508-109F-E00B92672029}"/>
          </ac:spMkLst>
        </pc:spChg>
      </pc:sldChg>
      <pc:sldChg chg="addSp modSp new mod ord modNotesTx">
        <pc:chgData name="Ilja Van Sprundel" userId="984e4279-b674-483f-b20f-75e0ef5df993" providerId="ADAL" clId="{08E3099F-4812-4535-92EC-63431205D64F}" dt="2022-10-27T02:51:47.751" v="1412"/>
        <pc:sldMkLst>
          <pc:docMk/>
          <pc:sldMk cId="3347028118" sldId="1016"/>
        </pc:sldMkLst>
        <pc:spChg chg="mod">
          <ac:chgData name="Ilja Van Sprundel" userId="984e4279-b674-483f-b20f-75e0ef5df993" providerId="ADAL" clId="{08E3099F-4812-4535-92EC-63431205D64F}" dt="2022-10-27T02:20:27.455" v="11" actId="20577"/>
          <ac:spMkLst>
            <pc:docMk/>
            <pc:sldMk cId="3347028118" sldId="1016"/>
            <ac:spMk id="2" creationId="{4300E983-12FB-31D3-1990-426A8A4B70C1}"/>
          </ac:spMkLst>
        </pc:spChg>
        <pc:spChg chg="mod">
          <ac:chgData name="Ilja Van Sprundel" userId="984e4279-b674-483f-b20f-75e0ef5df993" providerId="ADAL" clId="{08E3099F-4812-4535-92EC-63431205D64F}" dt="2022-10-27T02:48:35.779" v="1405" actId="20577"/>
          <ac:spMkLst>
            <pc:docMk/>
            <pc:sldMk cId="3347028118" sldId="1016"/>
            <ac:spMk id="3" creationId="{9BE3C2D2-7620-AE8E-E8D7-08F402C4E60E}"/>
          </ac:spMkLst>
        </pc:spChg>
        <pc:picChg chg="add mod">
          <ac:chgData name="Ilja Van Sprundel" userId="984e4279-b674-483f-b20f-75e0ef5df993" providerId="ADAL" clId="{08E3099F-4812-4535-92EC-63431205D64F}" dt="2022-10-27T02:48:43.943" v="1406" actId="14100"/>
          <ac:picMkLst>
            <pc:docMk/>
            <pc:sldMk cId="3347028118" sldId="1016"/>
            <ac:picMk id="5" creationId="{890E6DEB-E87B-FE79-5997-98DF0AA19D24}"/>
          </ac:picMkLst>
        </pc:picChg>
      </pc:sldChg>
      <pc:sldChg chg="addSp new mod modNotesTx">
        <pc:chgData name="Ilja Van Sprundel" userId="984e4279-b674-483f-b20f-75e0ef5df993" providerId="ADAL" clId="{08E3099F-4812-4535-92EC-63431205D64F}" dt="2022-10-27T02:52:10.408" v="1414"/>
        <pc:sldMkLst>
          <pc:docMk/>
          <pc:sldMk cId="3696806228" sldId="1017"/>
        </pc:sldMkLst>
        <pc:picChg chg="add">
          <ac:chgData name="Ilja Van Sprundel" userId="984e4279-b674-483f-b20f-75e0ef5df993" providerId="ADAL" clId="{08E3099F-4812-4535-92EC-63431205D64F}" dt="2022-10-27T02:31:30.079" v="93" actId="22"/>
          <ac:picMkLst>
            <pc:docMk/>
            <pc:sldMk cId="3696806228" sldId="1017"/>
            <ac:picMk id="5" creationId="{8F859C64-85B0-72C4-8E74-F79116A09BB7}"/>
          </ac:picMkLst>
        </pc:picChg>
      </pc:sldChg>
      <pc:sldChg chg="modSp new mod">
        <pc:chgData name="Ilja Van Sprundel" userId="984e4279-b674-483f-b20f-75e0ef5df993" providerId="ADAL" clId="{08E3099F-4812-4535-92EC-63431205D64F}" dt="2022-10-27T03:25:46.442" v="2131" actId="20577"/>
        <pc:sldMkLst>
          <pc:docMk/>
          <pc:sldMk cId="2582360203" sldId="1018"/>
        </pc:sldMkLst>
        <pc:spChg chg="mod">
          <ac:chgData name="Ilja Van Sprundel" userId="984e4279-b674-483f-b20f-75e0ef5df993" providerId="ADAL" clId="{08E3099F-4812-4535-92EC-63431205D64F}" dt="2022-10-27T02:36:12.342" v="215" actId="20577"/>
          <ac:spMkLst>
            <pc:docMk/>
            <pc:sldMk cId="2582360203" sldId="1018"/>
            <ac:spMk id="2" creationId="{8983C951-F536-D148-0D30-9B8F39BDE91C}"/>
          </ac:spMkLst>
        </pc:spChg>
        <pc:spChg chg="mod">
          <ac:chgData name="Ilja Van Sprundel" userId="984e4279-b674-483f-b20f-75e0ef5df993" providerId="ADAL" clId="{08E3099F-4812-4535-92EC-63431205D64F}" dt="2022-10-27T03:25:46.442" v="2131" actId="20577"/>
          <ac:spMkLst>
            <pc:docMk/>
            <pc:sldMk cId="2582360203" sldId="1018"/>
            <ac:spMk id="3" creationId="{09AD0C53-63CF-26E9-D7EB-3AE623A1DD46}"/>
          </ac:spMkLst>
        </pc:spChg>
      </pc:sldChg>
      <pc:sldChg chg="modSp new mod">
        <pc:chgData name="Ilja Van Sprundel" userId="984e4279-b674-483f-b20f-75e0ef5df993" providerId="ADAL" clId="{08E3099F-4812-4535-92EC-63431205D64F}" dt="2022-10-27T05:38:22.223" v="3192" actId="27636"/>
        <pc:sldMkLst>
          <pc:docMk/>
          <pc:sldMk cId="176303931" sldId="1019"/>
        </pc:sldMkLst>
        <pc:spChg chg="mod">
          <ac:chgData name="Ilja Van Sprundel" userId="984e4279-b674-483f-b20f-75e0ef5df993" providerId="ADAL" clId="{08E3099F-4812-4535-92EC-63431205D64F}" dt="2022-10-27T02:37:55.197" v="489" actId="20577"/>
          <ac:spMkLst>
            <pc:docMk/>
            <pc:sldMk cId="176303931" sldId="1019"/>
            <ac:spMk id="2" creationId="{8B2264E3-9478-6BEA-E6EA-5AE05C35FF01}"/>
          </ac:spMkLst>
        </pc:spChg>
        <pc:spChg chg="mod">
          <ac:chgData name="Ilja Van Sprundel" userId="984e4279-b674-483f-b20f-75e0ef5df993" providerId="ADAL" clId="{08E3099F-4812-4535-92EC-63431205D64F}" dt="2022-10-27T05:38:22.223" v="3192" actId="27636"/>
          <ac:spMkLst>
            <pc:docMk/>
            <pc:sldMk cId="176303931" sldId="1019"/>
            <ac:spMk id="3" creationId="{40EAD78C-6C52-FF89-AA56-2D802ABAF401}"/>
          </ac:spMkLst>
        </pc:spChg>
      </pc:sldChg>
      <pc:sldChg chg="modSp new mod modNotesTx">
        <pc:chgData name="Ilja Van Sprundel" userId="984e4279-b674-483f-b20f-75e0ef5df993" providerId="ADAL" clId="{08E3099F-4812-4535-92EC-63431205D64F}" dt="2022-10-27T05:43:02.579" v="3209" actId="6549"/>
        <pc:sldMkLst>
          <pc:docMk/>
          <pc:sldMk cId="1099525727" sldId="1020"/>
        </pc:sldMkLst>
        <pc:spChg chg="mod">
          <ac:chgData name="Ilja Van Sprundel" userId="984e4279-b674-483f-b20f-75e0ef5df993" providerId="ADAL" clId="{08E3099F-4812-4535-92EC-63431205D64F}" dt="2022-10-27T03:08:22.423" v="1578"/>
          <ac:spMkLst>
            <pc:docMk/>
            <pc:sldMk cId="1099525727" sldId="1020"/>
            <ac:spMk id="2" creationId="{DE022BCD-2590-5DA2-D4FE-7856EC42D943}"/>
          </ac:spMkLst>
        </pc:spChg>
        <pc:spChg chg="mod">
          <ac:chgData name="Ilja Van Sprundel" userId="984e4279-b674-483f-b20f-75e0ef5df993" providerId="ADAL" clId="{08E3099F-4812-4535-92EC-63431205D64F}" dt="2022-10-27T05:43:02.579" v="3209" actId="6549"/>
          <ac:spMkLst>
            <pc:docMk/>
            <pc:sldMk cId="1099525727" sldId="1020"/>
            <ac:spMk id="3" creationId="{1AE7B5EB-C1A6-6601-FE11-AE7D7CA5EE70}"/>
          </ac:spMkLst>
        </pc:spChg>
      </pc:sldChg>
      <pc:sldChg chg="modSp new mod modNotesTx">
        <pc:chgData name="Ilja Van Sprundel" userId="984e4279-b674-483f-b20f-75e0ef5df993" providerId="ADAL" clId="{08E3099F-4812-4535-92EC-63431205D64F}" dt="2022-10-27T04:28:52.293" v="3081" actId="5793"/>
        <pc:sldMkLst>
          <pc:docMk/>
          <pc:sldMk cId="3109945108" sldId="1021"/>
        </pc:sldMkLst>
        <pc:spChg chg="mod">
          <ac:chgData name="Ilja Van Sprundel" userId="984e4279-b674-483f-b20f-75e0ef5df993" providerId="ADAL" clId="{08E3099F-4812-4535-92EC-63431205D64F}" dt="2022-10-27T03:08:27.105" v="1583" actId="20577"/>
          <ac:spMkLst>
            <pc:docMk/>
            <pc:sldMk cId="3109945108" sldId="1021"/>
            <ac:spMk id="2" creationId="{7A237076-0311-DF4D-48C4-E3B6A8FD3BF8}"/>
          </ac:spMkLst>
        </pc:spChg>
        <pc:spChg chg="mod">
          <ac:chgData name="Ilja Van Sprundel" userId="984e4279-b674-483f-b20f-75e0ef5df993" providerId="ADAL" clId="{08E3099F-4812-4535-92EC-63431205D64F}" dt="2022-10-27T04:28:52.293" v="3081" actId="5793"/>
          <ac:spMkLst>
            <pc:docMk/>
            <pc:sldMk cId="3109945108" sldId="1021"/>
            <ac:spMk id="3" creationId="{2A73151D-1286-5690-530A-6BFB23C0BB07}"/>
          </ac:spMkLst>
        </pc:spChg>
      </pc:sldChg>
      <pc:sldChg chg="modSp new mod">
        <pc:chgData name="Ilja Van Sprundel" userId="984e4279-b674-483f-b20f-75e0ef5df993" providerId="ADAL" clId="{08E3099F-4812-4535-92EC-63431205D64F}" dt="2022-10-27T03:12:08.006" v="1955" actId="20577"/>
        <pc:sldMkLst>
          <pc:docMk/>
          <pc:sldMk cId="1448240768" sldId="1022"/>
        </pc:sldMkLst>
        <pc:spChg chg="mod">
          <ac:chgData name="Ilja Van Sprundel" userId="984e4279-b674-483f-b20f-75e0ef5df993" providerId="ADAL" clId="{08E3099F-4812-4535-92EC-63431205D64F}" dt="2022-10-27T03:10:27.497" v="1598"/>
          <ac:spMkLst>
            <pc:docMk/>
            <pc:sldMk cId="1448240768" sldId="1022"/>
            <ac:spMk id="2" creationId="{5A364878-B227-362A-1BF6-6327EEC4B84F}"/>
          </ac:spMkLst>
        </pc:spChg>
        <pc:spChg chg="mod">
          <ac:chgData name="Ilja Van Sprundel" userId="984e4279-b674-483f-b20f-75e0ef5df993" providerId="ADAL" clId="{08E3099F-4812-4535-92EC-63431205D64F}" dt="2022-10-27T03:12:08.006" v="1955" actId="20577"/>
          <ac:spMkLst>
            <pc:docMk/>
            <pc:sldMk cId="1448240768" sldId="1022"/>
            <ac:spMk id="3" creationId="{E9C1275C-3BCD-F652-55BD-5ABBE190AE50}"/>
          </ac:spMkLst>
        </pc:spChg>
      </pc:sldChg>
      <pc:sldChg chg="modSp new mod">
        <pc:chgData name="Ilja Van Sprundel" userId="984e4279-b674-483f-b20f-75e0ef5df993" providerId="ADAL" clId="{08E3099F-4812-4535-92EC-63431205D64F}" dt="2022-10-27T05:34:50.775" v="3182" actId="20577"/>
        <pc:sldMkLst>
          <pc:docMk/>
          <pc:sldMk cId="2073456425" sldId="1023"/>
        </pc:sldMkLst>
        <pc:spChg chg="mod">
          <ac:chgData name="Ilja Van Sprundel" userId="984e4279-b674-483f-b20f-75e0ef5df993" providerId="ADAL" clId="{08E3099F-4812-4535-92EC-63431205D64F}" dt="2022-10-27T05:32:18.883" v="3174" actId="20577"/>
          <ac:spMkLst>
            <pc:docMk/>
            <pc:sldMk cId="2073456425" sldId="1023"/>
            <ac:spMk id="2" creationId="{255B6BD2-08B8-269B-1020-55B1230782D7}"/>
          </ac:spMkLst>
        </pc:spChg>
        <pc:spChg chg="mod">
          <ac:chgData name="Ilja Van Sprundel" userId="984e4279-b674-483f-b20f-75e0ef5df993" providerId="ADAL" clId="{08E3099F-4812-4535-92EC-63431205D64F}" dt="2022-10-27T05:34:50.775" v="3182" actId="20577"/>
          <ac:spMkLst>
            <pc:docMk/>
            <pc:sldMk cId="2073456425" sldId="1023"/>
            <ac:spMk id="3" creationId="{21BBC943-ECEB-2DFE-9453-BEEB150808F3}"/>
          </ac:spMkLst>
        </pc:spChg>
      </pc:sldChg>
      <pc:sldChg chg="addSp new modNotesTx">
        <pc:chgData name="Ilja Van Sprundel" userId="984e4279-b674-483f-b20f-75e0ef5df993" providerId="ADAL" clId="{08E3099F-4812-4535-92EC-63431205D64F}" dt="2022-10-27T05:56:46.558" v="3241"/>
        <pc:sldMkLst>
          <pc:docMk/>
          <pc:sldMk cId="3959820098" sldId="1024"/>
        </pc:sldMkLst>
        <pc:picChg chg="add">
          <ac:chgData name="Ilja Van Sprundel" userId="984e4279-b674-483f-b20f-75e0ef5df993" providerId="ADAL" clId="{08E3099F-4812-4535-92EC-63431205D64F}" dt="2022-10-27T05:54:29.558" v="3239"/>
          <ac:picMkLst>
            <pc:docMk/>
            <pc:sldMk cId="3959820098" sldId="1024"/>
            <ac:picMk id="1026" creationId="{8DE36251-FF78-6C57-45A2-998856CFB9FC}"/>
          </ac:picMkLst>
        </pc:picChg>
      </pc:sldChg>
      <pc:sldChg chg="addSp modSp new mod">
        <pc:chgData name="Ilja Van Sprundel" userId="984e4279-b674-483f-b20f-75e0ef5df993" providerId="ADAL" clId="{08E3099F-4812-4535-92EC-63431205D64F}" dt="2022-10-27T06:54:18.226" v="4386" actId="20577"/>
        <pc:sldMkLst>
          <pc:docMk/>
          <pc:sldMk cId="2106798054" sldId="1025"/>
        </pc:sldMkLst>
        <pc:spChg chg="mod">
          <ac:chgData name="Ilja Van Sprundel" userId="984e4279-b674-483f-b20f-75e0ef5df993" providerId="ADAL" clId="{08E3099F-4812-4535-92EC-63431205D64F}" dt="2022-10-27T06:10:25.044" v="3466" actId="255"/>
          <ac:spMkLst>
            <pc:docMk/>
            <pc:sldMk cId="2106798054" sldId="1025"/>
            <ac:spMk id="2" creationId="{154FBBE3-9CF2-2FFC-DFAB-29B6D50095E9}"/>
          </ac:spMkLst>
        </pc:spChg>
        <pc:spChg chg="mod">
          <ac:chgData name="Ilja Van Sprundel" userId="984e4279-b674-483f-b20f-75e0ef5df993" providerId="ADAL" clId="{08E3099F-4812-4535-92EC-63431205D64F}" dt="2022-10-27T06:54:18.226" v="4386" actId="20577"/>
          <ac:spMkLst>
            <pc:docMk/>
            <pc:sldMk cId="2106798054" sldId="1025"/>
            <ac:spMk id="3" creationId="{EA0DC221-5940-B70E-CC2A-CD4D86A65216}"/>
          </ac:spMkLst>
        </pc:spChg>
        <pc:picChg chg="add mod">
          <ac:chgData name="Ilja Van Sprundel" userId="984e4279-b674-483f-b20f-75e0ef5df993" providerId="ADAL" clId="{08E3099F-4812-4535-92EC-63431205D64F}" dt="2022-10-27T06:08:41.680" v="3462" actId="1076"/>
          <ac:picMkLst>
            <pc:docMk/>
            <pc:sldMk cId="2106798054" sldId="1025"/>
            <ac:picMk id="5" creationId="{CFFCB409-AFA5-7FB5-2C9D-E15895D3252A}"/>
          </ac:picMkLst>
        </pc:picChg>
      </pc:sldChg>
      <pc:sldChg chg="new del">
        <pc:chgData name="Ilja Van Sprundel" userId="984e4279-b674-483f-b20f-75e0ef5df993" providerId="ADAL" clId="{08E3099F-4812-4535-92EC-63431205D64F}" dt="2022-10-27T06:02:45.557" v="3395" actId="47"/>
        <pc:sldMkLst>
          <pc:docMk/>
          <pc:sldMk cId="2435707095" sldId="1025"/>
        </pc:sldMkLst>
      </pc:sldChg>
      <pc:sldChg chg="addSp new mod">
        <pc:chgData name="Ilja Van Sprundel" userId="984e4279-b674-483f-b20f-75e0ef5df993" providerId="ADAL" clId="{08E3099F-4812-4535-92EC-63431205D64F}" dt="2022-10-27T06:10:03.382" v="3464" actId="22"/>
        <pc:sldMkLst>
          <pc:docMk/>
          <pc:sldMk cId="640973604" sldId="1026"/>
        </pc:sldMkLst>
        <pc:picChg chg="add">
          <ac:chgData name="Ilja Van Sprundel" userId="984e4279-b674-483f-b20f-75e0ef5df993" providerId="ADAL" clId="{08E3099F-4812-4535-92EC-63431205D64F}" dt="2022-10-27T06:10:03.382" v="3464" actId="22"/>
          <ac:picMkLst>
            <pc:docMk/>
            <pc:sldMk cId="640973604" sldId="1026"/>
            <ac:picMk id="5" creationId="{91C74CA7-3A30-1870-5791-7702A5039095}"/>
          </ac:picMkLst>
        </pc:picChg>
      </pc:sldChg>
      <pc:sldChg chg="addSp delSp modSp new mod">
        <pc:chgData name="Ilja Van Sprundel" userId="984e4279-b674-483f-b20f-75e0ef5df993" providerId="ADAL" clId="{08E3099F-4812-4535-92EC-63431205D64F}" dt="2022-10-27T08:26:35.854" v="6764" actId="478"/>
        <pc:sldMkLst>
          <pc:docMk/>
          <pc:sldMk cId="1438789468" sldId="1027"/>
        </pc:sldMkLst>
        <pc:spChg chg="mod">
          <ac:chgData name="Ilja Van Sprundel" userId="984e4279-b674-483f-b20f-75e0ef5df993" providerId="ADAL" clId="{08E3099F-4812-4535-92EC-63431205D64F}" dt="2022-10-27T08:19:17.226" v="6500" actId="20577"/>
          <ac:spMkLst>
            <pc:docMk/>
            <pc:sldMk cId="1438789468" sldId="1027"/>
            <ac:spMk id="2" creationId="{0A4AA8F8-92D8-C945-82C5-9D4D3E2E5AFC}"/>
          </ac:spMkLst>
        </pc:spChg>
        <pc:spChg chg="del">
          <ac:chgData name="Ilja Van Sprundel" userId="984e4279-b674-483f-b20f-75e0ef5df993" providerId="ADAL" clId="{08E3099F-4812-4535-92EC-63431205D64F}" dt="2022-10-27T08:17:16.799" v="6491" actId="478"/>
          <ac:spMkLst>
            <pc:docMk/>
            <pc:sldMk cId="1438789468" sldId="1027"/>
            <ac:spMk id="3" creationId="{5DE411B9-959C-89C0-E476-21B77D2AD7B7}"/>
          </ac:spMkLst>
        </pc:spChg>
        <pc:spChg chg="add del">
          <ac:chgData name="Ilja Van Sprundel" userId="984e4279-b674-483f-b20f-75e0ef5df993" providerId="ADAL" clId="{08E3099F-4812-4535-92EC-63431205D64F}" dt="2022-10-27T08:18:38.387" v="6497" actId="22"/>
          <ac:spMkLst>
            <pc:docMk/>
            <pc:sldMk cId="1438789468" sldId="1027"/>
            <ac:spMk id="9" creationId="{DE565864-876C-09A2-06D0-D7FB066C1D88}"/>
          </ac:spMkLst>
        </pc:spChg>
        <pc:spChg chg="add mod">
          <ac:chgData name="Ilja Van Sprundel" userId="984e4279-b674-483f-b20f-75e0ef5df993" providerId="ADAL" clId="{08E3099F-4812-4535-92EC-63431205D64F}" dt="2022-10-27T08:19:44.400" v="6532" actId="20577"/>
          <ac:spMkLst>
            <pc:docMk/>
            <pc:sldMk cId="1438789468" sldId="1027"/>
            <ac:spMk id="12" creationId="{E7BD19C8-461E-19CE-1C5D-9E5CD86C2824}"/>
          </ac:spMkLst>
        </pc:spChg>
        <pc:picChg chg="add del mod">
          <ac:chgData name="Ilja Van Sprundel" userId="984e4279-b674-483f-b20f-75e0ef5df993" providerId="ADAL" clId="{08E3099F-4812-4535-92EC-63431205D64F}" dt="2022-10-27T08:18:05.164" v="6492" actId="478"/>
          <ac:picMkLst>
            <pc:docMk/>
            <pc:sldMk cId="1438789468" sldId="1027"/>
            <ac:picMk id="5" creationId="{030E8A53-846D-B3F4-CBE7-61BF6DC9CA27}"/>
          </ac:picMkLst>
        </pc:picChg>
        <pc:picChg chg="add mod">
          <ac:chgData name="Ilja Van Sprundel" userId="984e4279-b674-483f-b20f-75e0ef5df993" providerId="ADAL" clId="{08E3099F-4812-4535-92EC-63431205D64F}" dt="2022-10-27T08:19:54.470" v="6535" actId="1076"/>
          <ac:picMkLst>
            <pc:docMk/>
            <pc:sldMk cId="1438789468" sldId="1027"/>
            <ac:picMk id="7" creationId="{2C211CEB-EE28-3294-99CF-697D51297022}"/>
          </ac:picMkLst>
        </pc:picChg>
        <pc:picChg chg="add mod">
          <ac:chgData name="Ilja Van Sprundel" userId="984e4279-b674-483f-b20f-75e0ef5df993" providerId="ADAL" clId="{08E3099F-4812-4535-92EC-63431205D64F}" dt="2022-10-27T08:19:14.585" v="6499" actId="1076"/>
          <ac:picMkLst>
            <pc:docMk/>
            <pc:sldMk cId="1438789468" sldId="1027"/>
            <ac:picMk id="11" creationId="{69831A9F-FD23-B9C7-5714-3D411F51918B}"/>
          </ac:picMkLst>
        </pc:picChg>
        <pc:inkChg chg="add">
          <ac:chgData name="Ilja Van Sprundel" userId="984e4279-b674-483f-b20f-75e0ef5df993" providerId="ADAL" clId="{08E3099F-4812-4535-92EC-63431205D64F}" dt="2022-10-27T08:20:03.805" v="6536" actId="9405"/>
          <ac:inkMkLst>
            <pc:docMk/>
            <pc:sldMk cId="1438789468" sldId="1027"/>
            <ac:inkMk id="13" creationId="{E316A940-B8F5-2F11-EF95-80261DEE05E3}"/>
          </ac:inkMkLst>
        </pc:inkChg>
        <pc:inkChg chg="add">
          <ac:chgData name="Ilja Van Sprundel" userId="984e4279-b674-483f-b20f-75e0ef5df993" providerId="ADAL" clId="{08E3099F-4812-4535-92EC-63431205D64F}" dt="2022-10-27T08:20:07.930" v="6537" actId="9405"/>
          <ac:inkMkLst>
            <pc:docMk/>
            <pc:sldMk cId="1438789468" sldId="1027"/>
            <ac:inkMk id="14" creationId="{14CE2D57-C2AB-EC31-9CFE-F4222D6D50CE}"/>
          </ac:inkMkLst>
        </pc:inkChg>
        <pc:inkChg chg="add">
          <ac:chgData name="Ilja Van Sprundel" userId="984e4279-b674-483f-b20f-75e0ef5df993" providerId="ADAL" clId="{08E3099F-4812-4535-92EC-63431205D64F}" dt="2022-10-27T08:20:10.532" v="6538" actId="9405"/>
          <ac:inkMkLst>
            <pc:docMk/>
            <pc:sldMk cId="1438789468" sldId="1027"/>
            <ac:inkMk id="15" creationId="{8CFEE1D0-D507-AFB9-022F-2D7F76BA191E}"/>
          </ac:inkMkLst>
        </pc:inkChg>
        <pc:inkChg chg="add del">
          <ac:chgData name="Ilja Van Sprundel" userId="984e4279-b674-483f-b20f-75e0ef5df993" providerId="ADAL" clId="{08E3099F-4812-4535-92EC-63431205D64F}" dt="2022-10-27T08:26:35.854" v="6764" actId="478"/>
          <ac:inkMkLst>
            <pc:docMk/>
            <pc:sldMk cId="1438789468" sldId="1027"/>
            <ac:inkMk id="16" creationId="{86DA8D81-105B-DA81-7D71-880BD9FF593C}"/>
          </ac:inkMkLst>
        </pc:inkChg>
      </pc:sldChg>
      <pc:sldChg chg="modSp new del mod">
        <pc:chgData name="Ilja Van Sprundel" userId="984e4279-b674-483f-b20f-75e0ef5df993" providerId="ADAL" clId="{08E3099F-4812-4535-92EC-63431205D64F}" dt="2022-10-27T08:24:38.610" v="6603" actId="680"/>
        <pc:sldMkLst>
          <pc:docMk/>
          <pc:sldMk cId="2992126519" sldId="1028"/>
        </pc:sldMkLst>
        <pc:spChg chg="mod">
          <ac:chgData name="Ilja Van Sprundel" userId="984e4279-b674-483f-b20f-75e0ef5df993" providerId="ADAL" clId="{08E3099F-4812-4535-92EC-63431205D64F}" dt="2022-10-27T08:24:37.232" v="6602"/>
          <ac:spMkLst>
            <pc:docMk/>
            <pc:sldMk cId="2992126519" sldId="1028"/>
            <ac:spMk id="2" creationId="{8E54FCE9-F7BB-6DC0-8A09-BB6AEF3DDEA7}"/>
          </ac:spMkLst>
        </pc:spChg>
      </pc:sldChg>
      <pc:sldChg chg="modSp new mod">
        <pc:chgData name="Ilja Van Sprundel" userId="984e4279-b674-483f-b20f-75e0ef5df993" providerId="ADAL" clId="{08E3099F-4812-4535-92EC-63431205D64F}" dt="2022-10-27T08:25:51.964" v="6763" actId="20577"/>
        <pc:sldMkLst>
          <pc:docMk/>
          <pc:sldMk cId="3276958337" sldId="1028"/>
        </pc:sldMkLst>
        <pc:spChg chg="mod">
          <ac:chgData name="Ilja Van Sprundel" userId="984e4279-b674-483f-b20f-75e0ef5df993" providerId="ADAL" clId="{08E3099F-4812-4535-92EC-63431205D64F}" dt="2022-10-27T08:24:57.674" v="6607"/>
          <ac:spMkLst>
            <pc:docMk/>
            <pc:sldMk cId="3276958337" sldId="1028"/>
            <ac:spMk id="2" creationId="{7764427C-32AB-73FC-6FE4-590BF4E4E079}"/>
          </ac:spMkLst>
        </pc:spChg>
        <pc:spChg chg="mod">
          <ac:chgData name="Ilja Van Sprundel" userId="984e4279-b674-483f-b20f-75e0ef5df993" providerId="ADAL" clId="{08E3099F-4812-4535-92EC-63431205D64F}" dt="2022-10-27T08:25:51.964" v="6763" actId="20577"/>
          <ac:spMkLst>
            <pc:docMk/>
            <pc:sldMk cId="3276958337" sldId="1028"/>
            <ac:spMk id="3" creationId="{BDC80026-5338-A16D-F7D0-3E51C7BB0355}"/>
          </ac:spMkLst>
        </pc:spChg>
      </pc:sldChg>
      <pc:sldChg chg="addSp delSp modSp new mod">
        <pc:chgData name="Ilja Van Sprundel" userId="984e4279-b674-483f-b20f-75e0ef5df993" providerId="ADAL" clId="{08E3099F-4812-4535-92EC-63431205D64F}" dt="2022-10-27T09:02:30.737" v="7509" actId="9405"/>
        <pc:sldMkLst>
          <pc:docMk/>
          <pc:sldMk cId="1737505663" sldId="1029"/>
        </pc:sldMkLst>
        <pc:spChg chg="mod">
          <ac:chgData name="Ilja Van Sprundel" userId="984e4279-b674-483f-b20f-75e0ef5df993" providerId="ADAL" clId="{08E3099F-4812-4535-92EC-63431205D64F}" dt="2022-10-27T08:59:25.934" v="7494"/>
          <ac:spMkLst>
            <pc:docMk/>
            <pc:sldMk cId="1737505663" sldId="1029"/>
            <ac:spMk id="2" creationId="{C5D1CCE9-5B18-A765-AE7A-4597B05A9A26}"/>
          </ac:spMkLst>
        </pc:spChg>
        <pc:spChg chg="del">
          <ac:chgData name="Ilja Van Sprundel" userId="984e4279-b674-483f-b20f-75e0ef5df993" providerId="ADAL" clId="{08E3099F-4812-4535-92EC-63431205D64F}" dt="2022-10-27T09:02:09.991" v="7503" actId="478"/>
          <ac:spMkLst>
            <pc:docMk/>
            <pc:sldMk cId="1737505663" sldId="1029"/>
            <ac:spMk id="3" creationId="{08EE7D8A-6BFD-055E-CC0E-033259F199A8}"/>
          </ac:spMkLst>
        </pc:spChg>
        <pc:picChg chg="add mod">
          <ac:chgData name="Ilja Van Sprundel" userId="984e4279-b674-483f-b20f-75e0ef5df993" providerId="ADAL" clId="{08E3099F-4812-4535-92EC-63431205D64F}" dt="2022-10-27T09:02:13.410" v="7505" actId="1038"/>
          <ac:picMkLst>
            <pc:docMk/>
            <pc:sldMk cId="1737505663" sldId="1029"/>
            <ac:picMk id="5" creationId="{B0B520A5-D02B-D56E-31D0-B0751993C9C4}"/>
          </ac:picMkLst>
        </pc:picChg>
        <pc:picChg chg="add mod">
          <ac:chgData name="Ilja Van Sprundel" userId="984e4279-b674-483f-b20f-75e0ef5df993" providerId="ADAL" clId="{08E3099F-4812-4535-92EC-63431205D64F}" dt="2022-10-27T09:02:05.913" v="7502" actId="1076"/>
          <ac:picMkLst>
            <pc:docMk/>
            <pc:sldMk cId="1737505663" sldId="1029"/>
            <ac:picMk id="7" creationId="{4AEC6B2F-9260-2FE7-ADA6-73E06F1BDA57}"/>
          </ac:picMkLst>
        </pc:picChg>
        <pc:inkChg chg="add">
          <ac:chgData name="Ilja Van Sprundel" userId="984e4279-b674-483f-b20f-75e0ef5df993" providerId="ADAL" clId="{08E3099F-4812-4535-92EC-63431205D64F}" dt="2022-10-27T09:02:22.251" v="7506" actId="9405"/>
          <ac:inkMkLst>
            <pc:docMk/>
            <pc:sldMk cId="1737505663" sldId="1029"/>
            <ac:inkMk id="8" creationId="{B707AC2D-6283-C7DA-7F4B-FCDB9AEAB67B}"/>
          </ac:inkMkLst>
        </pc:inkChg>
        <pc:inkChg chg="add">
          <ac:chgData name="Ilja Van Sprundel" userId="984e4279-b674-483f-b20f-75e0ef5df993" providerId="ADAL" clId="{08E3099F-4812-4535-92EC-63431205D64F}" dt="2022-10-27T09:02:25.878" v="7507" actId="9405"/>
          <ac:inkMkLst>
            <pc:docMk/>
            <pc:sldMk cId="1737505663" sldId="1029"/>
            <ac:inkMk id="9" creationId="{4FBF0AE3-491D-D707-EC94-C24CAFF9D011}"/>
          </ac:inkMkLst>
        </pc:inkChg>
        <pc:inkChg chg="add">
          <ac:chgData name="Ilja Van Sprundel" userId="984e4279-b674-483f-b20f-75e0ef5df993" providerId="ADAL" clId="{08E3099F-4812-4535-92EC-63431205D64F}" dt="2022-10-27T09:02:28.453" v="7508" actId="9405"/>
          <ac:inkMkLst>
            <pc:docMk/>
            <pc:sldMk cId="1737505663" sldId="1029"/>
            <ac:inkMk id="10" creationId="{9E65752B-65FA-1F48-5FE1-7E0ACFB623E5}"/>
          </ac:inkMkLst>
        </pc:inkChg>
        <pc:inkChg chg="add">
          <ac:chgData name="Ilja Van Sprundel" userId="984e4279-b674-483f-b20f-75e0ef5df993" providerId="ADAL" clId="{08E3099F-4812-4535-92EC-63431205D64F}" dt="2022-10-27T09:02:30.737" v="7509" actId="9405"/>
          <ac:inkMkLst>
            <pc:docMk/>
            <pc:sldMk cId="1737505663" sldId="1029"/>
            <ac:inkMk id="11" creationId="{1F02EBEB-E653-6055-0AD3-2738838F6F35}"/>
          </ac:inkMkLst>
        </pc:inkChg>
      </pc:sldChg>
      <pc:sldChg chg="addSp delSp modSp new mod">
        <pc:chgData name="Ilja Van Sprundel" userId="984e4279-b674-483f-b20f-75e0ef5df993" providerId="ADAL" clId="{08E3099F-4812-4535-92EC-63431205D64F}" dt="2022-10-27T09:07:19.641" v="7582" actId="9405"/>
        <pc:sldMkLst>
          <pc:docMk/>
          <pc:sldMk cId="2868708846" sldId="1030"/>
        </pc:sldMkLst>
        <pc:spChg chg="mod">
          <ac:chgData name="Ilja Van Sprundel" userId="984e4279-b674-483f-b20f-75e0ef5df993" providerId="ADAL" clId="{08E3099F-4812-4535-92EC-63431205D64F}" dt="2022-10-27T09:03:42.801" v="7515"/>
          <ac:spMkLst>
            <pc:docMk/>
            <pc:sldMk cId="2868708846" sldId="1030"/>
            <ac:spMk id="2" creationId="{E2B131C4-93FE-D8CD-078C-EF3C2803E7C8}"/>
          </ac:spMkLst>
        </pc:spChg>
        <pc:picChg chg="add del mod">
          <ac:chgData name="Ilja Van Sprundel" userId="984e4279-b674-483f-b20f-75e0ef5df993" providerId="ADAL" clId="{08E3099F-4812-4535-92EC-63431205D64F}" dt="2022-10-27T09:04:09.367" v="7553" actId="478"/>
          <ac:picMkLst>
            <pc:docMk/>
            <pc:sldMk cId="2868708846" sldId="1030"/>
            <ac:picMk id="5" creationId="{219F02BB-AAFE-6857-98FF-6FA5665CDF66}"/>
          </ac:picMkLst>
        </pc:picChg>
        <pc:picChg chg="add mod">
          <ac:chgData name="Ilja Van Sprundel" userId="984e4279-b674-483f-b20f-75e0ef5df993" providerId="ADAL" clId="{08E3099F-4812-4535-92EC-63431205D64F}" dt="2022-10-27T09:04:31.196" v="7556" actId="1076"/>
          <ac:picMkLst>
            <pc:docMk/>
            <pc:sldMk cId="2868708846" sldId="1030"/>
            <ac:picMk id="7" creationId="{51AB61F6-1CD4-A3EF-8561-03C6F593A127}"/>
          </ac:picMkLst>
        </pc:picChg>
        <pc:picChg chg="add mod">
          <ac:chgData name="Ilja Van Sprundel" userId="984e4279-b674-483f-b20f-75e0ef5df993" providerId="ADAL" clId="{08E3099F-4812-4535-92EC-63431205D64F}" dt="2022-10-27T09:05:26.426" v="7573" actId="1035"/>
          <ac:picMkLst>
            <pc:docMk/>
            <pc:sldMk cId="2868708846" sldId="1030"/>
            <ac:picMk id="9" creationId="{FBC97919-2811-39FA-9DED-ACCDCF162CE1}"/>
          </ac:picMkLst>
        </pc:picChg>
        <pc:picChg chg="add mod">
          <ac:chgData name="Ilja Van Sprundel" userId="984e4279-b674-483f-b20f-75e0ef5df993" providerId="ADAL" clId="{08E3099F-4812-4535-92EC-63431205D64F}" dt="2022-10-27T09:06:50.398" v="7576" actId="1076"/>
          <ac:picMkLst>
            <pc:docMk/>
            <pc:sldMk cId="2868708846" sldId="1030"/>
            <ac:picMk id="11" creationId="{7830DD7B-13F6-CAF7-F5DA-D750E486C1A9}"/>
          </ac:picMkLst>
        </pc:picChg>
        <pc:inkChg chg="add">
          <ac:chgData name="Ilja Van Sprundel" userId="984e4279-b674-483f-b20f-75e0ef5df993" providerId="ADAL" clId="{08E3099F-4812-4535-92EC-63431205D64F}" dt="2022-10-27T09:07:00.090" v="7577" actId="9405"/>
          <ac:inkMkLst>
            <pc:docMk/>
            <pc:sldMk cId="2868708846" sldId="1030"/>
            <ac:inkMk id="12" creationId="{4DF312E4-217B-1DD7-9EAD-187F2B0AE991}"/>
          </ac:inkMkLst>
        </pc:inkChg>
        <pc:inkChg chg="add">
          <ac:chgData name="Ilja Van Sprundel" userId="984e4279-b674-483f-b20f-75e0ef5df993" providerId="ADAL" clId="{08E3099F-4812-4535-92EC-63431205D64F}" dt="2022-10-27T09:07:02.336" v="7578" actId="9405"/>
          <ac:inkMkLst>
            <pc:docMk/>
            <pc:sldMk cId="2868708846" sldId="1030"/>
            <ac:inkMk id="13" creationId="{AF2A70A9-DC5C-49D1-4052-30BF0BE9BA79}"/>
          </ac:inkMkLst>
        </pc:inkChg>
        <pc:inkChg chg="add">
          <ac:chgData name="Ilja Van Sprundel" userId="984e4279-b674-483f-b20f-75e0ef5df993" providerId="ADAL" clId="{08E3099F-4812-4535-92EC-63431205D64F}" dt="2022-10-27T09:07:04.220" v="7579" actId="9405"/>
          <ac:inkMkLst>
            <pc:docMk/>
            <pc:sldMk cId="2868708846" sldId="1030"/>
            <ac:inkMk id="14" creationId="{F9D8DE7C-5444-E29E-AE02-D79ABFEB457E}"/>
          </ac:inkMkLst>
        </pc:inkChg>
        <pc:inkChg chg="add">
          <ac:chgData name="Ilja Van Sprundel" userId="984e4279-b674-483f-b20f-75e0ef5df993" providerId="ADAL" clId="{08E3099F-4812-4535-92EC-63431205D64F}" dt="2022-10-27T09:07:06.542" v="7580" actId="9405"/>
          <ac:inkMkLst>
            <pc:docMk/>
            <pc:sldMk cId="2868708846" sldId="1030"/>
            <ac:inkMk id="15" creationId="{BE0FD709-828F-D680-7614-F2377C109677}"/>
          </ac:inkMkLst>
        </pc:inkChg>
        <pc:inkChg chg="add del">
          <ac:chgData name="Ilja Van Sprundel" userId="984e4279-b674-483f-b20f-75e0ef5df993" providerId="ADAL" clId="{08E3099F-4812-4535-92EC-63431205D64F}" dt="2022-10-27T09:07:19.641" v="7582" actId="9405"/>
          <ac:inkMkLst>
            <pc:docMk/>
            <pc:sldMk cId="2868708846" sldId="1030"/>
            <ac:inkMk id="16" creationId="{FD3C60C0-FCC2-DD1F-2347-CAEA6D70350A}"/>
          </ac:inkMkLst>
        </pc:inkChg>
      </pc:sldChg>
      <pc:sldChg chg="addSp delSp modSp new mod">
        <pc:chgData name="Ilja Van Sprundel" userId="984e4279-b674-483f-b20f-75e0ef5df993" providerId="ADAL" clId="{08E3099F-4812-4535-92EC-63431205D64F}" dt="2022-10-27T09:12:00.858" v="8253" actId="20577"/>
        <pc:sldMkLst>
          <pc:docMk/>
          <pc:sldMk cId="2254114721" sldId="1031"/>
        </pc:sldMkLst>
        <pc:spChg chg="mod">
          <ac:chgData name="Ilja Van Sprundel" userId="984e4279-b674-483f-b20f-75e0ef5df993" providerId="ADAL" clId="{08E3099F-4812-4535-92EC-63431205D64F}" dt="2022-10-27T09:03:45.195" v="7516"/>
          <ac:spMkLst>
            <pc:docMk/>
            <pc:sldMk cId="2254114721" sldId="1031"/>
            <ac:spMk id="2" creationId="{3440E378-6533-59F7-C9F6-36A4392FCB4D}"/>
          </ac:spMkLst>
        </pc:spChg>
        <pc:spChg chg="mod">
          <ac:chgData name="Ilja Van Sprundel" userId="984e4279-b674-483f-b20f-75e0ef5df993" providerId="ADAL" clId="{08E3099F-4812-4535-92EC-63431205D64F}" dt="2022-10-27T09:12:00.858" v="8253" actId="20577"/>
          <ac:spMkLst>
            <pc:docMk/>
            <pc:sldMk cId="2254114721" sldId="1031"/>
            <ac:spMk id="3" creationId="{4F3F225F-1D9B-EA0F-9915-7430104675CA}"/>
          </ac:spMkLst>
        </pc:spChg>
        <pc:inkChg chg="add del">
          <ac:chgData name="Ilja Van Sprundel" userId="984e4279-b674-483f-b20f-75e0ef5df993" providerId="ADAL" clId="{08E3099F-4812-4535-92EC-63431205D64F}" dt="2022-10-27T09:08:12.435" v="7586" actId="9405"/>
          <ac:inkMkLst>
            <pc:docMk/>
            <pc:sldMk cId="2254114721" sldId="1031"/>
            <ac:inkMk id="4" creationId="{35E03EEC-9E40-0DAE-CECA-DB5E4150D6BA}"/>
          </ac:inkMkLst>
        </pc:inkChg>
        <pc:inkChg chg="add del">
          <ac:chgData name="Ilja Van Sprundel" userId="984e4279-b674-483f-b20f-75e0ef5df993" providerId="ADAL" clId="{08E3099F-4812-4535-92EC-63431205D64F}" dt="2022-10-27T09:08:11.924" v="7585" actId="9405"/>
          <ac:inkMkLst>
            <pc:docMk/>
            <pc:sldMk cId="2254114721" sldId="1031"/>
            <ac:inkMk id="5" creationId="{EE3BDD23-DE1A-64F1-DD45-DC7A18830AB4}"/>
          </ac:inkMkLst>
        </pc:inkChg>
      </pc:sldChg>
    </pc:docChg>
  </pc:docChgLst>
  <pc:docChgLst>
    <pc:chgData name="Ilja" userId="984e4279-b674-483f-b20f-75e0ef5df993" providerId="ADAL" clId="{98F591A4-20DF-4054-942B-5949FAF30FDE}"/>
    <pc:docChg chg="undo custSel addSld modSld sldOrd">
      <pc:chgData name="Ilja" userId="984e4279-b674-483f-b20f-75e0ef5df993" providerId="ADAL" clId="{98F591A4-20DF-4054-942B-5949FAF30FDE}" dt="2022-10-26T08:08:54.544" v="261" actId="478"/>
      <pc:docMkLst>
        <pc:docMk/>
      </pc:docMkLst>
      <pc:sldChg chg="modSp mod ord">
        <pc:chgData name="Ilja" userId="984e4279-b674-483f-b20f-75e0ef5df993" providerId="ADAL" clId="{98F591A4-20DF-4054-942B-5949FAF30FDE}" dt="2022-10-26T07:57:02.028" v="154" actId="20577"/>
        <pc:sldMkLst>
          <pc:docMk/>
          <pc:sldMk cId="2828318496" sldId="979"/>
        </pc:sldMkLst>
        <pc:spChg chg="mod">
          <ac:chgData name="Ilja" userId="984e4279-b674-483f-b20f-75e0ef5df993" providerId="ADAL" clId="{98F591A4-20DF-4054-942B-5949FAF30FDE}" dt="2022-10-26T07:57:02.028" v="154" actId="20577"/>
          <ac:spMkLst>
            <pc:docMk/>
            <pc:sldMk cId="2828318496" sldId="979"/>
            <ac:spMk id="6" creationId="{5564D5D8-79A2-47B6-ACFB-BE8F22757BF5}"/>
          </ac:spMkLst>
        </pc:spChg>
      </pc:sldChg>
      <pc:sldChg chg="modSp mod">
        <pc:chgData name="Ilja" userId="984e4279-b674-483f-b20f-75e0ef5df993" providerId="ADAL" clId="{98F591A4-20DF-4054-942B-5949FAF30FDE}" dt="2022-10-26T08:05:06.812" v="244" actId="20577"/>
        <pc:sldMkLst>
          <pc:docMk/>
          <pc:sldMk cId="4043122599" sldId="980"/>
        </pc:sldMkLst>
        <pc:spChg chg="mod">
          <ac:chgData name="Ilja" userId="984e4279-b674-483f-b20f-75e0ef5df993" providerId="ADAL" clId="{98F591A4-20DF-4054-942B-5949FAF30FDE}" dt="2022-10-26T08:05:06.812" v="244" actId="20577"/>
          <ac:spMkLst>
            <pc:docMk/>
            <pc:sldMk cId="4043122599" sldId="980"/>
            <ac:spMk id="2" creationId="{FF95923F-2B29-6B64-0CC9-05438480677F}"/>
          </ac:spMkLst>
        </pc:spChg>
        <pc:spChg chg="mod">
          <ac:chgData name="Ilja" userId="984e4279-b674-483f-b20f-75e0ef5df993" providerId="ADAL" clId="{98F591A4-20DF-4054-942B-5949FAF30FDE}" dt="2022-10-26T08:04:16.082" v="242" actId="15"/>
          <ac:spMkLst>
            <pc:docMk/>
            <pc:sldMk cId="4043122599" sldId="980"/>
            <ac:spMk id="3" creationId="{34C3499B-6B6A-62C5-9440-669F557F4B13}"/>
          </ac:spMkLst>
        </pc:spChg>
      </pc:sldChg>
      <pc:sldChg chg="ord">
        <pc:chgData name="Ilja" userId="984e4279-b674-483f-b20f-75e0ef5df993" providerId="ADAL" clId="{98F591A4-20DF-4054-942B-5949FAF30FDE}" dt="2022-10-26T07:59:15.505" v="156"/>
        <pc:sldMkLst>
          <pc:docMk/>
          <pc:sldMk cId="2935089487" sldId="981"/>
        </pc:sldMkLst>
      </pc:sldChg>
      <pc:sldChg chg="delSp modSp mod">
        <pc:chgData name="Ilja" userId="984e4279-b674-483f-b20f-75e0ef5df993" providerId="ADAL" clId="{98F591A4-20DF-4054-942B-5949FAF30FDE}" dt="2022-10-26T08:08:54.544" v="261" actId="478"/>
        <pc:sldMkLst>
          <pc:docMk/>
          <pc:sldMk cId="2250363621" sldId="1012"/>
        </pc:sldMkLst>
        <pc:spChg chg="mod">
          <ac:chgData name="Ilja" userId="984e4279-b674-483f-b20f-75e0ef5df993" providerId="ADAL" clId="{98F591A4-20DF-4054-942B-5949FAF30FDE}" dt="2022-10-26T08:08:50.147" v="260" actId="1076"/>
          <ac:spMkLst>
            <pc:docMk/>
            <pc:sldMk cId="2250363621" sldId="1012"/>
            <ac:spMk id="2" creationId="{4D4FCAFD-0E60-4746-978E-BF043E38ADBF}"/>
          </ac:spMkLst>
        </pc:spChg>
        <pc:spChg chg="del">
          <ac:chgData name="Ilja" userId="984e4279-b674-483f-b20f-75e0ef5df993" providerId="ADAL" clId="{98F591A4-20DF-4054-942B-5949FAF30FDE}" dt="2022-10-26T08:08:54.544" v="261" actId="478"/>
          <ac:spMkLst>
            <pc:docMk/>
            <pc:sldMk cId="2250363621" sldId="1012"/>
            <ac:spMk id="3" creationId="{4082841E-B2D8-26AA-FE31-38DC90E379AF}"/>
          </ac:spMkLst>
        </pc:spChg>
      </pc:sldChg>
      <pc:sldChg chg="modSp new mod">
        <pc:chgData name="Ilja" userId="984e4279-b674-483f-b20f-75e0ef5df993" providerId="ADAL" clId="{98F591A4-20DF-4054-942B-5949FAF30FDE}" dt="2022-10-26T07:59:24.349" v="164" actId="5793"/>
        <pc:sldMkLst>
          <pc:docMk/>
          <pc:sldMk cId="2112194564" sldId="1014"/>
        </pc:sldMkLst>
        <pc:spChg chg="mod">
          <ac:chgData name="Ilja" userId="984e4279-b674-483f-b20f-75e0ef5df993" providerId="ADAL" clId="{98F591A4-20DF-4054-942B-5949FAF30FDE}" dt="2022-10-26T07:59:24.349" v="164" actId="5793"/>
          <ac:spMkLst>
            <pc:docMk/>
            <pc:sldMk cId="2112194564" sldId="1014"/>
            <ac:spMk id="2" creationId="{36E037BB-D5C9-7CBA-2FF9-8F5631D5E3A9}"/>
          </ac:spMkLst>
        </pc:spChg>
      </pc:sldChg>
      <pc:sldChg chg="modSp new mod">
        <pc:chgData name="Ilja" userId="984e4279-b674-483f-b20f-75e0ef5df993" providerId="ADAL" clId="{98F591A4-20DF-4054-942B-5949FAF30FDE}" dt="2022-10-26T08:06:33.122" v="258" actId="20577"/>
        <pc:sldMkLst>
          <pc:docMk/>
          <pc:sldMk cId="543531485" sldId="1015"/>
        </pc:sldMkLst>
        <pc:spChg chg="mod">
          <ac:chgData name="Ilja" userId="984e4279-b674-483f-b20f-75e0ef5df993" providerId="ADAL" clId="{98F591A4-20DF-4054-942B-5949FAF30FDE}" dt="2022-10-26T08:06:33.122" v="258" actId="20577"/>
          <ac:spMkLst>
            <pc:docMk/>
            <pc:sldMk cId="543531485" sldId="1015"/>
            <ac:spMk id="2" creationId="{3125198B-4356-0CF7-0D39-507EF8A06803}"/>
          </ac:spMkLst>
        </pc:spChg>
      </pc:sldChg>
    </pc:docChg>
  </pc:docChgLst>
  <pc:docChgLst>
    <pc:chgData name="Ilja Van Sprundel" userId="S::ivansprundel@ioactive.com::984e4279-b674-483f-b20f-75e0ef5df993" providerId="AD" clId="Web-{B5BE26F0-D532-471E-8CC0-A9170ED7394E}"/>
    <pc:docChg chg="modSld">
      <pc:chgData name="Ilja Van Sprundel" userId="S::ivansprundel@ioactive.com::984e4279-b674-483f-b20f-75e0ef5df993" providerId="AD" clId="Web-{B5BE26F0-D532-471E-8CC0-A9170ED7394E}" dt="2022-10-26T08:04:52.797" v="1" actId="20577"/>
      <pc:docMkLst>
        <pc:docMk/>
      </pc:docMkLst>
      <pc:sldChg chg="modSp">
        <pc:chgData name="Ilja Van Sprundel" userId="S::ivansprundel@ioactive.com::984e4279-b674-483f-b20f-75e0ef5df993" providerId="AD" clId="Web-{B5BE26F0-D532-471E-8CC0-A9170ED7394E}" dt="2022-10-26T08:04:52.797" v="1" actId="20577"/>
        <pc:sldMkLst>
          <pc:docMk/>
          <pc:sldMk cId="4043122599" sldId="980"/>
        </pc:sldMkLst>
        <pc:spChg chg="mod">
          <ac:chgData name="Ilja Van Sprundel" userId="S::ivansprundel@ioactive.com::984e4279-b674-483f-b20f-75e0ef5df993" providerId="AD" clId="Web-{B5BE26F0-D532-471E-8CC0-A9170ED7394E}" dt="2022-10-26T08:04:52.797" v="1" actId="20577"/>
          <ac:spMkLst>
            <pc:docMk/>
            <pc:sldMk cId="4043122599" sldId="980"/>
            <ac:spMk id="3" creationId="{34C3499B-6B6A-62C5-9440-669F557F4B13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3:29:29.62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64,'58'3,"1"2,-1 3,70 19,-123-26,22 4,-1-2,1-1,36-2,29 2,-30 7,-42-5,0-1,26 0,71-1,122-5,-127-15,-82 11,1 2,57-3,-53 9,-9 0,0-1,1-2,-1 0,29-7,-36 6,1 0,0 1,25 1,-25 1,1-1,39-7,105-14,-87 15,-58 7,1-1,31-7,-29 4,1 1,-1 2,36 0,-36 2,0-1,0-1,41-8,-29 3,0 2,0 1,0 2,48 4,4 0,-40-1,74 11,139 30,-242-42,0 2,-1 0,1 1,-1 1,0 1,25 12,-26-11,0-1,0 0,1-1,0-1,0 0,32 1,-25-2,0 1,38 11,-25-5,0-1,67 6,-28-4,-45-8,0-1,36-2,-42-2,1 2,-1 2,1 0,27 6,-19-2,1-2,0-2,0 0,48-6,5 1,-45 4,-15 0,1-1,-1-2,57-9,-51 5,1 2,0 1,0 2,48 5,5-2,14-3,113 3,-145 7,-37-5,51 2,476-6,-411-20,-97 18,65-10,-85 9,46 1,-53 3,-1-1,1-2,41-7,-31 3,0 2,0 1,0 2,48 4,4 0,-13-3,-58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0:29.8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1 153,'63'-19,"14"14,34-5,-75 5,44 0,-45 4,51-9,-72 7,26-5,57-17,-64 15,0 2,53-5,22-6,-87 15,1 1,-1 1,1 1,-1 1,1 0,-1 2,1 1,-1 0,0 2,0 0,0 1,-1 1,28 14,-21-9,1-2,1-1,-1-1,1-1,0-2,40 2,184-5,-125-5,782 3,-894-1,-1-1,30-6,27-3,-46 8,0-1,0-2,-1 0,27-11,-21 7,1 3,1 1,-1 1,1 2,0 1,49 5,-41-2,-1-1,0-1,43-9,-35 4,0 1,0 3,55 5,-11-1,-78-1,1 1,-1 0,0 1,0 1,0 0,-1 1,15 7,-9-3,0-2,30 7,21 2,-39-8,0-1,0-2,58 3,-49-7,0 1,55 10,-63-8,0-2,43-2,-47-1,0 2,0 0,49 9,218 55,-261-59,0-2,0-1,1-2,51-5,1 2,82 2,-151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8:14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24,'40'-2,"44"-7,-45 3,52 0,-65 6,-15-1,0 1,0 0,0 1,0 0,0 0,0 1,0 1,0 0,0 0,19 10,-23-9,1-1,-1 0,0 0,1-1,0 0,0-1,-1 1,13-1,68-2,-41-1,-29 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8:24.5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4,'52'-1,"-23"-1,0 2,1 1,-2 1,1 1,0 2,55 16,-68-16,-1-1,1-1,24 3,16 3,11 7,69 14,-87-20,71 24,-69-19,-34-11,0-1,0 0,33-1,-30-1,-1 0,32 6,93 18,-83-19,-1-2,82-7,-28 1,118 2,-213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8:28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1,'51'2,"57"11,-54-6,-28-3,0 2,42 15,-49-14,1 0,0-2,0 0,0-2,36 3,-9-6,0 3,55 9,-49-6,1-3,88-5,-36 0,-49 2,-22 2,1-2,0-2,62-11,-71 8,-1 2,50-1,-46 4,57-9,-56 4,1 2,0 2,33 2,49-2,-50-9,-45 6,1 0,25 1,-24 2,-3 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8:30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1,'49'1,"0"2,50 9,-33-5,19 4,25 5,-33-7,-18-3,1-3,85-5,-32-1,606 3,-694 1,46 9,-46-5,45 2,-30-8,-29 0,1 0,-1 1,0 0,1 1,-1 0,0 1,0 0,0 1,0 0,0 1,13 6,5 3,-14-9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07:07.2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69,'912'0,"-892"-1,0-1,26-6,27-2,-20 5,52-12,-62 9,0 2,61-2,-24 7,-45-1,0 1,0 2,39 7,-48-1,0 1,47 23,-31-13,-27-11,2 0,-1-1,1-1,0 0,0-2,0 0,34 1,26 6,-6 0,85 11,538-19,-338-4,-337 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15:47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0 151,'1'1,"-1"0,1 0,-1 0,1 0,0 1,-1-1,1 0,0 0,0 0,0-1,0 1,0 0,0 0,0 0,0-1,0 1,0 0,3 0,28 14,-22-11,4 2,0-2,0 1,1-2,-1 0,1 0,0-2,0 0,16-1,16 2,19 8,16 0,26-8,187-5,-273-1,1 0,-1-1,31-12,38-9,-7 12,95-2,-146 12,-1-2,1-1,43-16,-25 8,55-24,-85 29,1 1,0 1,0 1,1 1,0 2,0 0,31-2,18 5,89 4,-129 3,0 1,0 2,-1 1,44 21,-67-28,11 7,-1 0,27 19,-33-21,1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15:49.6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56,'1'2,"-1"-1,1 0,-1 0,1 0,0 1,0-1,-1 0,1 0,0 0,0 0,0 0,0-1,0 1,0 0,0 0,0-1,1 1,-1 0,0-1,3 1,31 12,-30-11,63 19,101 18,-112-29,107 14,-111-19,195 10,330-16,-553 0,46-8,23-2,-91 11,36 0,1-2,52-8,-32 2,0 3,119 6,-63 2,-47-2,76-3,-133 0,1-1,-1 0,0-1,0 0,0-1,0-1,11-7,-9 5,2 1,-1 0,24-7,26-9,-54 18,-1 0,1 1,0 1,0 0,1 0,-1 1,15-1,49 2,84-13,-96 0,-45 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0:03.80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2,'89'-1,"98"3,-124 8,-44-6,0 0,28 0,-26-3,-1 2,0 0,0 1,-1 1,1 1,26 12,-12-5,-19-10,0 1,0-2,0 0,1-1,-1 0,25-3,-11 1,-11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0:07.93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1,'1'2,"0"0,1 0,0 0,-1-1,1 1,0 0,0-1,0 1,0-1,0 0,1 0,-1 0,0 0,0 0,1 0,-1 0,4 0,7 4,31 16,0-2,92 26,-74-29,1-2,1-4,0-2,86-1,-6-5,113-5,-192-7,18-2,-2 2,7-1,6 1,4-1,-35 11,-17 1,-1-2,76-11,-65 5,0 2,1 3,62 5,-6 0,-90-4,0 2,-1 0,1 1,-1 2,0 0,36 12,-33-10,0-1,0-1,1-1,-1-1,1-1,43-5,4 2,-51 1,0-2,0 0,37-11,-37 8,0 0,-1 2,42-2,297 7,-341-1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3:29:36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2,'58'0,"90"14,5 24,-8-20,-70-11,137-7,-87-3,-101 2,-1-1,1-1,0-1,30-10,-35 9,6 0,-1 1,1 2,-1 1,27 1,-22 1,-1-2,46-6,-22 0,1 3,0 2,56 5,-3 0,436-3,-393-20,412 21,-544 0,0 0,27 7,8 2,97 8,-37 0,-38 0,-60-13,0-1,0-1,0 0,24 2,-20-4,1 1,-1 2,31 8,35 7,46-1,-77-11,-22-2,53 1,-54-5,0 1,46 9,-29-5,1-3,89-5,-38 0,462 2,-413 19,-100-19,0 2,48 10,-48-7,0-1,89-6,-38-1,349 3,-299-20,-114 19,66-11,-25 6,-56 5,0 0,35-7,-20 2,1 2,0 2,0 1,44 4,7 0,548-3,-448-20,1026 21,-1197-1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0:10.5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25,'34'2,"-1"2,1 1,-1 2,38 13,48 9,-49-15,-27-5,1-1,46 1,69 1,58 0,-67 1,2 0,-108-11,-24 1,0-1,1 0,-1-2,0 0,0-1,-1-1,35-12,0-3,99-23,-103 30,111-18,-34 9,-70 12,-29 4,57-2,56 5,142 6,-157 17,-38 1,-7-2,-46-14,3 0,0-1,42-1,174-4,-236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0:28.7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43.49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1,'0'1,"0"1,1-1,-1 0,1 0,0 1,-1-1,1 0,0 0,0 0,-1 0,1 0,0 0,0 0,0 0,0 0,0 0,1-1,-1 1,0 0,2 0,30 14,-24-12,151 72,-33-29,-102-41,0-1,0-1,0-1,0-2,43-4,6 2,540 2,-595-1,1-1,25-6,39-3,-41 10,1-2,44-9,-13 1,1 3,97 1,-131 6,47-9,-47 5,49-1,57 4,127 6,-258-2,1 2,0 0,16 7,-19-6,-1-1,1 0,0-1,29 2,113 16,874-18,-504-6,636 3,-1144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45.4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0,'19'2,"0"1,0 0,31 10,-15-4,59 16,101 20,393 5,-381-41,206 2,1192-11,-1573 1,43 9,25 0,106 12,-139-12,90 1,-77-10,107 14,-112-8,149-7,-98-2,763 2,-871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47.2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87,'1067'0,"-1032"-2,43-7,34-2,-56 8,96-18,-20 2,-68 11,-11 2,53 0,14 4,107 5,-79 18,-39-1,-78-12,1-2,-1-2,33 1,68-8,127 5,-184 8,-41-5,44 1,-42-4,45 9,-10-2,-23-2,76 22,-14-3,-16-7,-26-4,1-3,138 7,-76-20,-113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50.3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1 191,'47'3,"1"1,-1 3,46 12,12 2,319 44,-287-55,174-10,-130-2,-154 2,255-8,-228 4,-1-3,1-3,62-19,88-21,36 4,66-11,-14 7,-249 44,125-4,-112 9,60-9,12-5,208 1,873 14,-1196 0,0 2,0-1,-1 2,15 3,-13-2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51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0,'71'4,"96"16,-30-2,64 12,-122-16,149 7,-123-16,132 22,-41-15,-9-2,-109-3,129-6,11 0,-54 20,-102-12,101 4,-134-12,51 10,-21-2,-1 0,-2 2,71 23,-105-28,1-2,26 3,39 8,-38-4,99 9,-100-15,-1 0,232 16,5-38,-153-3,-63 8,135-4,-141 13,-1-2,78-17,-119 18,47-3,-1 2,109 7,-54 0,412-2,-516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52.9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1 151,'6'-4,"1"1,0 0,0-1,0 2,1-1,-1 1,1 1,-1-1,1 1,-1 0,16 1,20-4,46-11,1 5,159 1,119-7,-147-3,130-10,-247 19,59-1,-66 10,80 3,-143 3,-1 1,54 18,-47-13,42 8,-6-9,142 0,1202-11,-1416 1,-1 0,1 0,-1 1,1-1,-1 1,1 0,-1 0,1 0,3 2,-6-3,-1 0,0 0,1 0,-1 1,0-1,1 0,-1 0,0 1,0-1,1 0,-1 1,0-1,0 0,0 1,1-1,-1 0,0 1,0-1,0 1,0-1,0 0,0 1,0-1,0 0,0 1,0-1,0 1,0-1,0 0,0 1,0 0,-17 16,-2-6,0-2,-1 0,0-1,0-2,-1 0,0 0,-33 2,-12 5,-69 15,93-22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54.08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0,'46'3,"-1"1,50 11,-51-6,2-3,51 1,-22-4,104 18,-124-13,230 21,-121-15,173 11,-86-22,-21-1,-91 19,-95-13,0-2,55 2,65 6,-103-7,-42-4,-1 1,30 10,-33-9,0-1,0 0,1-1,26 2,596-6,-632 1,0 0,0-1,0 0,1 0,-1 0,10-4,-15 5,0-1,0 1,0-1,0 1,0-1,-1 1,1-1,0 1,0-1,-1 0,1 1,0-1,-1 0,1 1,0-1,-1 0,1 0,-1 0,0 0,1 0,-1 0,0 1,1-1,-1 0,0 0,0 0,0 0,0 0,0 0,0 0,0 0,0 0,0 0,-1 0,1 0,0 0,0 0,-1 0,1 0,-1 1,1-1,-1 0,1 0,-1 0,0 1,1-1,-1 0,0 1,1-1,-2 0,-10-12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3:55.0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1,'38'0,"524"23,-132 20,-244-23,-115-10,104 1,-144-10,56 10,-16-1,0-1,-36-4,55 2,55 3,4 0,-39-12,117 4,-164 9,-45-7,0-1,29 1,540-5,-555 3,44 7,-44-4,46 1,-60-6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3:29:38.4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0,'37'2,"1"2,43 9,-45-6,1-1,52 0,1330-6,-1403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9:39.2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1,'533'0,"-509"1,46 9,-46-6,46 3,100-10,126 6,-221 6,-43-4,51 2,-49-7,-6-1,-1 1,0 1,1 2,27 6,-18-3,1-1,-1-2,1-2,50-5,5 2,-26 2,-15 2,0-3,94-13,-90 6,0 3,0 3,66 5,-11 0,-97-1,-36 3,-1 0,-2 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29:47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140 1,'27'0,"-1"1,0 1,0 2,42 10,-20-3,71 6,23 6,-33-7,-79-13,-1 1,55 15,-68-15,1-1,-1-1,1 0,0-1,0 0,22-4,-24 2,1 0,0 1,-1 1,1 0,0 1,25 7,-41-9,0 0,0 1,0-1,0 0,0 0,-1 0,1 0,0 0,0 0,0 0,0 1,0-1,0 0,0 0,0 0,0 0,0 0,0 1,0-1,0 0,0 0,0 0,0 0,0 0,0 1,0-1,0 0,0 0,0 0,0 0,0 0,0 1,0-1,0 0,0 0,0 0,0 0,1 0,-1 0,0 0,0 1,0-1,0 0,0 0,0 0,0 0,1 0,-1 0,0 0,0 0,0 0,0 0,0 0,1 0,-1 0,0 0,0 0,0 0,-22 5,-29-2,34-2,1 1,0 0,-1 1,1 1,0 1,1 0,-1 1,1 1,0 0,-15 10,-34 16,-63 8,78-20,19-9,0 1,1 2,-28 18,47-27,1 0,-1-1,-1 0,1-1,-1 0,0 0,0-1,0-1,-12 2,-10-1,-57-3,-7 1,103 0,1-1,-1 2,1-1,-1 1,1 0,-1 0,0 0,10 6,-7-3,-1-2,1 1,0-1,14 3,215 43,-75-12,-124-29,-21-3,0-2,35 3,29 5,4 0,-53-10,-13-1,-1 1,29-5,-40-1,-18-1,-18-2,-45 4,49 4,0-2,-39-7,48 7,1 0,-1 0,1 1,-1 1,0 1,1 0,-1 0,1 2,-1 0,1 0,0 2,0-1,1 2,-1 0,1 1,0 0,-12 9,17-8,0 0,1 0,-1 0,2 1,0 0,0 0,-9 20,-26 77,20-46,17-52,1-1,-1 1,0-1,-1 0,1 0,-2-1,1 1,-1-1,1 0,-2-1,1 1,-1-1,1 0,-1-1,-1 0,1 0,-1 0,-14 4,5-4,-1 0,0 0,0-2,0 0,0-1,0-1,-30-4,34 2,1 0,-1-2,1 1,0-1,0-1,0-1,1 0,0 0,0-1,0-1,1 0,0 0,1-1,-11-12,20 20,0 0,0 0,0 0,1 0,-1 0,0 0,1-1,-1 1,0 0,1 0,0-1,-1 1,1 0,0 0,0-1,-1 1,1 0,0-1,0 1,1 0,-1-1,0 1,0 0,1-1,-1 1,1-2,1 1,-1 0,1 0,0 0,-1 1,1-1,0 0,0 1,0-1,0 1,0 0,1 0,-1 0,3-1,2-1,0 1,1 0,-1 0,0 1,1 0,-1 0,1 1,-1 0,9 1,0 3,0 1,0 1,0 0,-1 1,27 17,-29-16,38 19,1-3,57 19,-65-30,93 14,6 1,-119-23,-1-1,1-2,0 0,45-4,-41 1,0 1,0 1,28 5,4 1,-47-7,0 1,1 1,-1 0,0 1,0 1,19 7,-87-6,-107 8,85-5,64-6,0 1,-1 0,2 1,-1 1,-19 9,20-8,-1-1,0 0,0-1,0 0,-19 3,-7-2,0 1,-42 14,66-14,-1 0,1 2,1 0,-1 0,1 1,-18 16,17-13,-1 0,0-2,-35 18,-25 8,54-24,-1-1,0-1,-47 12,69-22,0 0,0 0,0 0,0 0,0 1,0-1,0 0,0 0,0 1,0-1,0 0,1 1,-1-1,0 1,0-1,0 1,0-1,1 1,-1 0,0-1,1 1,-1 0,0 0,1-1,-1 1,1 0,-1 0,1 0,0 0,-1 0,1 1,0 0,1-1,0 1,0 0,-1-1,1 1,0-1,1 1,-1-1,0 1,0-1,1 0,-1 1,1-1,2 2,61 32,89 25,-96-44,1-2,91 11,-55-5,-73-14,0-1,1 0,35 1,11 4,-59-8,-1 0,1 0,-1-1,1 0,0 0,0-1,-1-1,1 0,16-3,-10 0,0 0,0 1,24-2,-33 5,-1 0,0 0,1 0,-1 1,1 0,-1 0,0 1,1 0,-1 0,0 0,9 5,-15-7,1 1,-1-1,1 0,0 1,-1-1,1 0,-1 1,1-1,-1 1,1-1,-1 1,0-1,1 1,-1-1,0 1,1-1,-1 1,0 0,1-1,-1 1,0-1,0 1,0 0,0-1,0 1,0 0,0-1,0 1,0 0,0-1,0 1,0 0,-17 18,-31 5,-131 52,146-63,-2-2,0-1,0-2,-1-2,0-1,-45 1,-64-7,-27 3,170-2,0 0,0 0,0 0,0 1,0-1,1 1,-1-1,0 1,0 0,0 0,1 0,-1 0,0 0,1 0,-1 0,1 0,0 1,-1-1,1 1,0-1,0 1,0-1,0 1,-2 3,2-1,0 1,0-1,0 0,1 1,-1-1,1 1,0-1,0 1,1-1,1 7,2 9,2-1,0 0,16 32,-17-38,0 1,-1 0,0 0,-1 0,-1 1,0-1,-1 1,-1 15,2 16,-2-44,0-1,0 0,0 0,0 0,0 0,0 0,0 0,1 1,-1-1,0 0,0 0,1 0,-1 0,1 0,-1 0,1 0,0 0,-1 0,1 0,0 0,-1-1,1 1,0 0,0 0,0-1,0 1,0 0,0-1,0 1,0-1,0 1,0-1,0 0,0 1,0-1,0 0,1 0,-1 0,0 0,0 0,0 0,0 0,0 0,0 0,2-1,6-2,0 0,0-1,0 0,14-9,11-4,81-5,-99 19,27-1,0 1,0 2,56 6,28 17,-93-13,-28-2,-23-3,-41-3,-111-12,53 0,-18 10,88 3,0-3,-87-12,104 9,0 0,-53 3,160 39,-64-29,-2-1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30:00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 1,'4'1,"1"0,-1 1,1-1,-1 1,0 0,0 0,0 1,0-1,0 1,5 5,17 9,9 0,2-2,-1-1,2-2,-1-1,44 6,-74-16,50 7,89 1,299-9,-428 1,0 1,0 1,0 0,26 9,-25-6,1-1,0-1,26 3,31 4,-53-7,-1-1,25 1,104-7,122 6,-193 6,-39-3,49 0,28-5,124-4,-229 2,0 0,0-1,0-1,0 0,-1-1,1 0,-1 0,12-8,-24 12,0-1,0 1,0-1,-1 1,1 0,0-1,-1 1,1-1,0 1,-1 0,1-1,0 1,-1 0,1 0,-1-1,1 1,0 0,-1 0,1 0,-1-1,1 1,-1 0,1 0,-1 0,1 0,-1 0,1 0,-1 0,1 0,-1 0,1 0,-1 0,0 1,-22-3,13 1,-26 0,1 1,-1 1,1 2,-39 8,52-7,1-1,-1-1,-40-1,39-2,-1 2,1 0,-26 5,4 1,0-2,-1-3,-75-4,-66 3,124 10,45-7,-1-1,-29 1,-154-6,-137 4,302 2,0 2,-53 16,-30 5,115-26,-6 0,0 0,0 2,0-1,1 1,-1 1,1 0,-13 6,12-5,-1-1,0 0,0-1,0 0,0-1,-1 0,-19-1,-24 5,-98 19,104-22,-22 1,68-3,1-1,0 1,0 0,-1 0,1 0,0 0,0 0,0 1,0 0,0-1,0 1,1 0,-1 0,1 1,-1-1,-2 4,4-5,0 1,1-1,-1 1,0-1,1 1,-1-1,1 1,-1-1,1 1,0 0,0-1,0 1,0 0,0-1,0 1,0-1,0 1,1 0,-1-1,1 1,0 2,1 0,1 0,-1 0,1 0,0 0,0 0,0-1,6 6,1 0,2 0,-1-1,1 0,17 8,124 56,-134-65,-1-1,1-1,0-1,0 0,34 1,101-6,-59-2,-27 2,75 3,-142-3,1 1,-1 0,1 0,-1 1,1-1,-1 0,0 0,1 1,-1-1,1 1,-1-1,0 1,1-1,-1 1,0 0,0 0,0 0,1 0,-1 0,0 0,0 0,0 0,-1 0,3 3,-3-3,0 1,0 0,0 0,0-1,0 1,0 0,-1 0,1-1,-1 1,1 0,-1-1,1 1,-1 0,0-1,0 1,0-1,-1 3,-9 9,0 0,-1-1,-17 15,20-19,-25 21,-56 37,-22 17,105-77,0-2,0 1,0-1,-1 0,1 0,-1-1,0 0,0-1,0 0,0 0,0 0,-12 0,-15-1,-60-4,25 0,30 2,17 0,1 1,-43 5,58-4,1 1,0-1,0 1,0 0,0 1,0-1,1 1,-1 0,1 1,0-1,0 1,0 0,0 0,-8 10,-20 40,31-50,0 0,0 0,1 0,0 0,-1 0,1 0,1 1,-1-1,0 0,1 1,0-1,1 6,0-8,-1-1,1 1,0-1,0 1,0-1,1 1,-1-1,0 0,0 0,1 0,-1 0,1 0,-1 0,1 0,-1 0,1 0,0 0,-1-1,1 1,0-1,0 0,-1 1,1-1,3 0,52 1,-44-2,44 1,111 14,-86-11,-69-4,-1 1,1 0,-1 1,1 0,-1 1,1 0,-1 1,0 1,18 7,-17-6,1 0,0 0,0-1,0-1,1 0,23 1,-18-2,0 1,34 9,33 6,-68-15,0 0,0 1,26 10,-45-14,1 0,-1 0,0 0,0 0,1 0,-1 1,0-1,0 0,0 0,1 0,-1 0,0 0,0 0,0 0,1 0,-1 0,0 1,0-1,0 0,1 0,-1 0,0 0,0 1,0-1,0 0,0 0,0 0,0 1,1-1,-1 0,0 0,0 0,0 1,0-1,0 0,0 0,0 1,0-1,0 0,0 0,0 1,0-1,0 0,0 0,0 0,-1 1,-12 6,-27 4,34-10,-21 7,0 1,0 2,-48 26,41-19,-155 66,168-76,0-1,0-2,-1 0,0-1,0-1,0-1,0-1,-37-2,-56 3,112-2,0 1,1-1,-1 1,0 0,0-1,1 1,-1 0,0 1,1-1,-1 0,1 1,0 0,-1-1,1 1,0 0,0 0,0 0,0 0,0 1,1-1,-1 0,1 1,0-1,-1 1,1 0,0-1,0 1,0 3,-2 10,0 0,2-1,0 1,1 21,1-24,-1 0,-1 1,-2 18,2-30,1 1,-1-1,1 0,0 1,0-1,0 1,0-1,0 1,1-1,-1 0,1 1,0-1,-1 0,1 1,0-1,0 0,1 0,-1 0,0 0,1 0,-1 0,1 0,0 0,-1-1,1 1,0-1,0 1,0-1,0 0,0 1,1-1,3 1,10 4,0 0,1-1,30 5,-10-2,-4-1,1-3,0 0,0-2,0-2,35-3,19 0,-20 1,-43 0,1 1,0 1,-1 1,34 7,-46-3,-2 1,1 1,-1 0,0 0,0 1,-1 1,0 0,17 19,-17-17,4 1,-10-9,0 0,0 0,-1 0,1 0,-1 1,0-1,0 1,0 0,0 0,-1 0,1 1,-1-1,2 7,-4-9,-1-1,0 0,1 1,-1-1,0 0,0 0,0 0,0 0,0 0,0 0,0 0,0 0,-1 0,1-1,0 1,-1 0,1-1,0 1,-1-1,1 1,-1-1,1 0,0 1,-1-1,1 0,-4 0,-46 1,42-1,-77-3,22 1,-65 5,66 7,44-6,0 0,-28 0,25-2,0 1,0 1,0 1,0 1,1 1,0 1,-22 11,40-17,-5 2,0 1,1 1,0-1,0 1,0 1,0-1,1 1,0 0,1 1,0-1,0 1,-5 10,3-4,-1-1,-1-1,-14 16,-1-8,20-17,-1 1,0-1,1 1,0 0,0 1,-5 6,8-9,0 0,0 0,1-1,-1 1,1 0,-1 0,1 0,0-1,0 1,-1 0,1 0,1 0,-1 0,0 0,0-1,1 1,-1 0,1 0,-1 0,1-1,0 1,0 0,0-1,0 1,1 1,3 4,0 0,1 0,0-1,0 0,0 0,1 0,0-1,0 0,0 0,0-1,1 0,0 0,0-1,0 0,10 2,11 2,1-2,-1-1,31-1,-23 0,29 6,-53-6,-1-1,1 0,0 0,0-2,-1 0,1 0,0-1,23-5,1-3,0 0,0 2,0 2,1 2,38 1,76 0,119 5,-260-1,0 0,0 1,0 0,17 8,-18-7,0 0,0 0,0-1,1-1,14 2,144 18,-167-22,-2 0,1 0,0 0,-1-1,1 1,0 0,0 0,-1 0,1 0,0 0,0 0,-1 0,1 0,0 1,-1-1,1 0,0 0,-1 0,1 1,0-1,-1 0,1 1,-1-1,1 1,0-1,-1 1,1-1,-1 1,1-1,-1 1,0-1,1 1,0 0,-5 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24.23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1 130,'28'-1,"0"-1,0-1,0-1,52-15,-43 10,49-5,-35 6,26 2,-54 5,1-1,25-6,21-8,2 3,0 3,107-2,-67 11,93 3,-174 3,49 13,20 3,-47-12,22 2,-54-10,1 2,-1 1,30 9,-31-7,1-1,0-1,35 2,591-5,-299-3,-330 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26.51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0,'12'2,"-1"-1,1 1,-1 1,1 0,-1 1,0 0,18 10,-14-7,0 0,0-2,24 7,74 15,-78-17,0-1,1-2,0-2,46 2,617-8,-685 0,-1-1,1 0,-1-1,1 0,17-8,-17 6,1 1,0 0,-1 1,19-2,48-6,-56 7,46-3,-28 4,-1-1,44-10,-46 6,0 2,63-1,-72 8,1-2,-1-1,42-8,-54 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29.6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1 297,'328'-17,"-313"15,69-6,1-5,146-42,-170 33,-30 10,1 1,0 1,43-6,-51 11,-1 0,31-12,24-6,23 9,10-2,49-6,-145 20,31-8,1 2,1 3,-1 1,67 4,-88 5,-1 0,0 2,-1 1,0 1,43 21,-63-28,-1 0,1 1,-1-1,0 1,0 0,0-1,0 1,0 1,-1-1,1 0,-1 1,0-1,0 1,0-1,-1 1,1 0,-1 0,0 0,0 0,0 0,-1 0,1 0,-1 0,0 0,0 0,0 0,-1 0,1 1,-1-1,0 0,-3 6,3-5,-1 0,-1 1,1-1,0 0,-1 0,0 0,-1-1,1 1,-1-1,1 0,-2 1,1-2,0 1,-1 0,1-1,-1 0,0 0,0-1,0 1,0-1,-1 0,-8 2,-36 1,0-3,-73-5,17 0,63 3,10-1,0 1,0 1,0 2,0 1,0 2,-35 11,44-11,0-2,-1 0,1-1,-1-2,0 0,-39-5,-8 2,-415 2,460 2,1 1,0 1,-31 9,24-5,-18 7,37-10,0-1,0-1,-1 0,-26 2,15-5,0-1,1-2,-1 0,0-2,-48-15,61 15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31.9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90,'678'0,"-660"-1,-1-1,1-1,-1-1,1 0,-2-1,18-8,-17 6,0 1,1 1,0 0,0 1,30-2,35 7,-49 1,0-2,0-2,66-10,-66 6,1 2,-1 2,1 1,37 4,6-1,-67-2,-1 1,1 0,-1 1,0 0,1 1,-1 0,0 0,17 9,-1 3,44 32,-60-39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35.02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0,'30'2,"51"9,-28-3,50 12,-75-13,0-1,0-2,45 2,-25-6,-15-2,0 2,0 1,63 12,30 9,21-1,-132-18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5:39.05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117 153,'16'2,"1"0,-1 2,0 0,0 0,-1 2,1 0,15 9,38 13,-66-27,43 14,0-1,92 14,-76-20,-34-3,51 1,-33-4,78 12,-76-8,-1-3,1-2,63-6,-104 4,0-1,0 1,0-1,0 0,0-1,0 0,-1 0,1 0,7-6,-13 8,0 0,1 0,-1 0,0 0,0 0,0 0,0 0,0 0,-1 0,1-1,0 1,0 0,-1-1,1 1,-1 0,1-1,-1 1,0 0,0-1,1-1,-2 1,1 0,-1 0,0 1,1-1,-1 0,0 0,0 1,0-1,0 1,-1-1,1 1,0-1,-1 1,1 0,-1-1,1 1,-1 0,0 0,-3-1,-36-20,-2 2,-62-21,39 17,37 11,-46-28,0 0,60 35,-1 0,1 1,-1 0,0 2,0 0,-28-1,-103 5,58 2,49-2,-44 9,45-5,-51 1,50-8,25 1,-1 0,1 1,0 1,-29 5,30-2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8:51.5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1,'62'0,"0"2,-1 2,90 20,-123-19,46 3,-46-6,44 9,-33-5,0-1,0-3,0-1,43-4,10 0,-61 3,-1-1,0 2,-1 1,51 9,-42-5,0-2,1-1,0-2,44-4,10 0,118 3,-193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36:29.9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86,'11'-1,"0"-1,0-1,0 0,-1 0,1-1,-1 0,12-8,21-7,-26 14,0 2,0-1,0 2,0 0,35 2,-31 0,0 0,0-2,30-5,-37 4,1 0,-1 1,1 1,0 0,-1 1,28 4,-9 2,59 19,-48-11,1-2,0-3,67 7,284-14,-200-4,-177 1,0-1,27-6,-26 4,-1 1,27-1,399 5,-429-2,0-1,28-6,28-3,8 1,9-1,614 12,-660 1,0 3,0 1,45 13,-46-9,-1-2,1-1,57 0,281-8,-362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8:53.50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1,'39'1,"0"3,-1 1,42 12,-57-12,11 0,0-1,48-1,-46-2,69 9,90 15,-158-21,66 0,-68-5,-1 2,49 8,-46-3,0-3,48-1,-48-2,1 1,45 9,-31-4,0-2,105-4,-58-2,-36-6,-45 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8:55.65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85,'263'16,"-23"6,107-15,-201-9,-122 0,48-8,-47 6,45-3,120-14,-158 19,0-2,-1-1,59-18,22-5,-7 8,-87 18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8:57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22,'49'0,"28"0,119 13,53 12,-197-19,-1-3,101-8,-136 2,1 0,-1-1,21-9,24-5,-22 10,0 2,0 1,57 1,475 5,-553-1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9:04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1,'509'0,"-489"1,-1 1,27 5,38 4,85 11,0-1,-132-21,-1 2,0-3,0-1,62-11,-62 8,0 0,1 3,-1 1,42 4,8-1,-67 0,-1 0,1 2,0 0,-1 1,33 14,-27-10,-5-3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59:08.92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0,'268'16,"-69"14,-104-14,192 7,749-23,-1011 1,46 9,24 1,501-12,-561-1,43-7,-43 4,47-1,848 7,-904 0,44 9,25 1,-65-10,0 2,30 7,-48-8,26 2,0-1,49-2,-50-2,0 1,60 10,-64-5,45 1,-44-5,45 8,-41-3,1-3,57-1,-57-3,0 2,57 9,-39-2,0-4,0-2,61-5,-5 1,18 4,140-5,-254 0,1 0,-1-1,19-7,-22 6,1 0,0 2,0-1,28-1,12 4,86-13,-107 10,1 2,60 3,33-1,-65-11,-44 7,-1 1,29-1,-16 2,-1-1,54-13,-55 9,0 1,0 2,35-1,-46 5,-1 1,0 0,0 1,0 1,0 0,0 1,-1 1,1 1,-1 0,19 11,-13-7,-17-9,-1 1,1 0,-1-1,0 1,0 1,0-1,0 1,-1-1,1 1,0 0,5 7,-9-9,0-1,0 1,0 0,0-1,-1 1,1 0,0-1,0 1,0 0,-1-1,1 1,0 0,-1-1,1 1,-1 0,1-1,0 1,-1-1,1 1,-1-1,1 1,-1-1,0 0,1 1,-1-1,0 0,1 1,-1-1,1 0,-1 0,-1 1,-2 1,-7 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2:22.25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2,'1'1,"0"1,0-1,0 1,0-1,0 1,1-1,-1 0,1 0,-1 1,1-1,-1 0,1 0,-1 0,1-1,0 1,0 0,-1-1,3 1,36 12,46 1,-29-7,-4 0,0-4,87-3,-46-2,-55 0,0-2,51-12,-50 9,-1 0,54 0,62-4,6 1,304 11,-447-1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2:25.8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3,'50'-1,"-18"0,1 1,-1 2,64 11,-60-7,0-2,0-1,1-2,47-4,4 0,539 3,-606 1,-1 2,29 5,8 2,4-1,-26-4,60 2,-75-6,0 1,25 6,39 2,-42-10,-24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2:28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1,'1'2,"0"1,-1 0,2-1,-1 1,0 0,0-1,1 1,0-1,-1 0,1 0,0 1,0-1,0 0,4 3,34 23,-28-23,-1-1,0-1,1 0,0 0,0-1,0 0,17-1,36 7,-9 3,0-3,1-2,62-2,-54-3,103 14,-97-9,141-5,-93-3,12 4,140-5,-208-7,-43 6,-1 1,27-1,99 7,112-6,-194-7,-44 6,0 1,28-2,208 6,-237-1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2:30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1,'9'1,"0"0,0 1,0 0,-1 1,1 0,8 4,30 8,50 8,-38-8,1-2,105 8,-122-18,69 15,-73-10,1-2,52 2,800-9,-872 0,0-1,24-6,36-2,-17 9,-25 2,1-3,60-9,-62 6,0 1,67 3,-68 2,0-2,0-1,36-7,-54 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7:00.0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2,'32'0,"0"-1,-1 1,1 1,0 2,0 1,-1 2,36 11,-48-12,-1-1,1 0,35 1,13 3,-37-3,53-1,-56-4,0 2,48 8,-36-1,1-1,0-2,65 2,-66-6,0 1,59 15,22 1,-20 1,-77-13,0-2,0-1,41 2,50-9,111 5,-99 20,-108-22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36:34.57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85,'530'0,"-514"-1,0 0,28-7,28-3,8 0,-59 7,1 1,23-1,125-17,-28 11,14 0,542 10,-683 1,1 1,0 1,-1 0,29 9,-28-6,0-2,0 0,0-1,24 2,10-5,-24-1,-1 2,1 0,47 10,-36-5,1-2,0-1,-1-1,51-6,4 1,-75 3,0 0,0 1,0 1,0 1,-1 0,1 1,-1 0,0 2,0 0,21 12,-17-10,1 0,-1-1,1-2,0 0,23 2,16 5,110 29,-149-36,0-1,31 1,15 3,-8-1,1-2,110-7,-57 0,-100 1,-1 0,1 0,-1-2,1 1,-1-2,21-8,-5 2,-13 7,0 0,-1 1,1 0,0 1,28 2,-22 0,-3-1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7:02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2,'57'0,"12"-1,128 15,-119-6,0-4,98-6,-47 0,379 2,-482 2,-1 0,1 2,31 9,-28-6,-1-1,35 2,90 9,-115-13,74-1,-77-4,-1 2,60 9,-69-6,-1-1,32 0,-38-3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7:04.21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23,'255'16,"-142"-9,-75-7,67 11,-47-4,-1-2,116-6,-60-2,90-13,-107 9,131 7,-91 2,638-2,-752-1,-1-2,1 0,38-11,-37 7,1 2,39-4,-45 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9:07:06.54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45,'59'-1,"-7"0,0 2,83 13,-83-8,0-1,104-6,-56-1,-81 1,1-1,25-6,39-3,615 12,-680-2,0-1,28-6,-28 4,1 1,25-2,63 7,81-3,-127-9,-42 6,0 1,26-1,27 2,129 5,-168 5,-20-4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48:59.7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0 107,'18'-2,"-1"0,1-1,-1-1,27-9,34-7,13 2,-60 10,0 2,1 1,37 0,99-16,362 22,-516 0,0 1,0 0,-1 1,0 0,19 7,-18-4,1-2,0 0,0-1,17 2,44 5,-52-6,45 3,-29-7,-13-1,0 1,0 2,51 9,-53-6,0-2,0 0,42-2,-47-2,0 1,-1 0,1 2,-1 1,0 0,1 1,23 9,-29-8,0-1,1-1,-1 0,1-1,23 0,38 7,-47-4,0-2,50 0,-48-2,1 0,35 7,123 17,-20-4,-99-14,140-6,-91-4,-46 4,84-3,-95-8,-44 6,0 1,28-2,123-15,-135 20,-13 1,0-2,1 0,-1-1,31-7,-38 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49:03.2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24,'1441'0,"-1422"-1,1-1,25-6,39-3,-45 11,18-1,0 2,88 13,23 17,-110-22,-30-5,55 3,-63-6,-1 1,27 6,39 3,-40-9,1 3,53 12,-59-11,1-1,63-2,8 0,-34 8,-48-7,53 3,933-8,-999 0,-1-1,1-1,0-1,-1 0,0-1,22-10,22-7,-46 18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8:49:06.88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2,'103'-1,"113"3,-183 2,45 13,-52-11,0 0,0-2,39 2,42-8,103 3,-135 9,-43-5,52 1,-50-3,1 0,-1 2,1 2,42 14,-58-16,-4 0,0 0,1-2,-1 0,27 2,128 15,1040-19,-557-3,-634 3,0 1,27 6,-26-3,-1-2,27 1,759-5,-784 3,-1 0,0 1,40 12,-13-2,-29-9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46:03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27,'57'1,"-21"0,0-1,-1-1,65-12,-62 6,1 3,-1 1,1 2,44 5,10-2,-72 0,0 0,0 2,-1 0,23 8,41 8,-37-11,-28-5,-1-1,26 1,57 7,-70-6,49 1,-24-5,-21 0,1-1,-1-2,66-12,-77 10,0 0,1 2,40 1,-40 2,1-2,-1 0,36-8,-26 3,-18 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46:26.53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3,'214'-3,"226"7,-267 17,-82-1,-71-14,0-1,1-1,37 3,788-6,-400-3,-426 3,-1 1,26 6,40 3,7-9,154-6,-183-6,-43 6,-1 1,27-1,1035 5,-1058-2,1-1,22-6,43-3,-36 7,68-13,-75 9,2 2,52-1,387 8,-471 0,0 1,-1 0,1 1,27 10,-27-8,0 0,0-1,1-1,23 2,-23-4,1 1,0 1,-1 1,1 1,-1 0,20 9,14 5,-32-14,0-1,0-1,26 1,20 3,113 14,-96-13,1-3,95-7,-42-1,-13 5,134-5,-222-5,-22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46:36.1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0,'8'1,"1"0,-1 1,1 0,-1 0,0 0,0 1,10 5,-9-3,0-2,0 1,1-1,-1-1,18 3,163-6,-120-2,72 7,-79 7,-44-7,-1-1,30 1,1951-3,-949-3,-1025 3,45 9,25 1,-66-12,0 2,0 1,0 2,-1 0,40 13,-22-5,61 8,-10-14,-74-6,0 1,1 1,24 6,-9-2,0-2,1-1,-1-2,42-5,11 2,32 4,133-5,-194-7,-44 6,1 1,26-1,-42 4,11 1,0-1,0-1,0 0,0-1,0 0,-1-1,1-1,26-11,-24 10,1 0,0 1,0 1,1 1,-1 0,1 2,-1 0,32 4,15-1,-4-4,-8 0,0 2,77 12,-99-9,60 1,-64-5,0 1,-1 1,34 7,-38-4,1-1,-1-1,1-1,0-1,0-2,0 0,38-7,49-30,-76 29,62-26,-6 2,-66 28,0 1,1 1,-1 1,1 1,45 5,5-1,-55-2,0 1,0 1,0 1,20 7,51 9,-73-18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0-27T07:50:23.1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0 132,'131'-2,"141"5,-209 7,-44-6,1-1,26 1,84-7,100 5,-167 9,-45-7,1-1,29 1,-7-7,0-2,-1-2,1-1,-1-2,75-31,-91 33,1 0,-1 2,50-7,25-7,-75 14,-1 1,1 0,39 0,-25 3,0-1,40-8,-27 6,0 2,82 4,-34 2,-66-1,1 1,55 13,-56-8,0-3,62 4,-54-8,0 1,51 10,184 31,-246-39,55-2,-60-2,1 0,-1 2,41 7,-39-4,-1-1,1-2,53-2,-53-1,1 1,-1 2,49 8,-2 2,0-2,1-4,119-4,-112-3,-62 2,-1 1,26 6,40 3,-18-12,-35 0,1 1,-1 1,0 2,35 7,-46-6,1 0,32-1,-31-2,0 1,24 6,-24-4,0-1,35 0,-35-3,0 2,39 7,-24-3,1-2,-1-1,1-2,45-4,8 0,53 6,155-6,-225-8,-43 6,47-1,-22 6,-13 1,0-2,70-11,-75 7,0 2,0 1,48 4,-36 0,53-5,-41-7,-45 6,1 1,29-2,292 8,193-5,-403-8,53-1,516 11,-674 2,45 7,25 2,34-13,101 4,-167 8,-44-6,0-1,28 2,58 5,-72-5,45 0,342-5,-394-2,0-1,0-1,37-11,29-4,-45 11,-15 2,58-2,14-2,-74 5,48-1,-30 4,73-11,-50 6,141 6,-93 4,-63-1,79 12,-35-1,158 1,-190-15,1-1,0 4,82 11,-110-8,63-1,-67-3,0 0,45 9,-27-3,0-2,1-2,67-7,-10 2,521 2,-616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05E996-0F3F-4670-BAE8-6E47726D6FBE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E915B7-B62E-4295-9327-ED35E9B5A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75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https://www.microsoft.com/en-us/security/blog/2020/11/12/system-management-mode-deep-dive-how-smm-isolation-hardens-the-platform/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7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https://invisiblethingslab.com/resources/bh09dc/Attacking%20Intel%20TXT%20-%20paper.pdf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7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https://cve.mitre.org/cgi-bin/cvekey.cgi?keyword=SMM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100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https://www.intel.com/content/dam/www/central-libraries/us/en/documents/drtm-based-computing-whitepaper.pdf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21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https://www.intel.com/content/dam/www/central-libraries/us/en/documents/drtm-based-computing-whitepaper.pdf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https://community.amd.com/t5/business/amd-and-microsoft-secured-core-pc/ba-p/418204</a:t>
            </a:r>
          </a:p>
          <a:p>
            <a:r>
              <a:rPr lang="en-US"/>
              <a:t>https://www.amd.com/system/files/documents/amd-security-white-paper.pdf</a:t>
            </a:r>
          </a:p>
          <a:p>
            <a:r>
              <a:rPr lang="en-US"/>
              <a:t>https://www.microsoft.com/en-us/security/blog/2020/11/12/system-management-mode-deep-dive-how-smm-isolation-hardens-the-platform/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https://github.com/microsoft/mu_feature_mm_supv/blob/bf16bd369759a388160edd1001cb9aa683a446bf/MmSupervisorPkg/Library/SysCallLib/NeedSysCallLib.c</a:t>
            </a:r>
          </a:p>
          <a:p>
            <a:r>
              <a:rPr lang="en-US"/>
              <a:t>https://github.com/microsoft/mu_feature_mm_supv/blob/ae9845d06af54fee653e3698354ba15d918ff66b/MmSupervisorPkg/Docs/MmSupervisorDesign/mm_supervisor_design.md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10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https://github.com/microsoft/mu_feature_mm_supv/blob/ae9845d06af54fee653e3698354ba15d918ff66b/MmSupervisorPkg/Docs/MmSupervisorDesign/mm_supervisor_design.md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E915B7-B62E-4295-9327-ED35E9B5A82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0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16B90CA-DBA4-D04A-B3F2-FDC274A79F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684" y="0"/>
            <a:ext cx="5435316" cy="514350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E33EAD35-0FBD-F641-9AAA-37B972C6A2BA}"/>
              </a:ext>
            </a:extLst>
          </p:cNvPr>
          <p:cNvSpPr/>
          <p:nvPr userDrawn="1"/>
        </p:nvSpPr>
        <p:spPr>
          <a:xfrm>
            <a:off x="0" y="0"/>
            <a:ext cx="8078876" cy="5152870"/>
          </a:xfrm>
          <a:custGeom>
            <a:avLst/>
            <a:gdLst>
              <a:gd name="connsiteX0" fmla="*/ 0 w 7051729"/>
              <a:gd name="connsiteY0" fmla="*/ 0 h 5168684"/>
              <a:gd name="connsiteX1" fmla="*/ 7051729 w 7051729"/>
              <a:gd name="connsiteY1" fmla="*/ 0 h 5168684"/>
              <a:gd name="connsiteX2" fmla="*/ 4688237 w 7051729"/>
              <a:gd name="connsiteY2" fmla="*/ 5168684 h 5168684"/>
              <a:gd name="connsiteX3" fmla="*/ 0 w 7051729"/>
              <a:gd name="connsiteY3" fmla="*/ 5153186 h 5168684"/>
              <a:gd name="connsiteX4" fmla="*/ 0 w 7051729"/>
              <a:gd name="connsiteY4" fmla="*/ 0 h 5168684"/>
              <a:gd name="connsiteX0" fmla="*/ 0 w 7319196"/>
              <a:gd name="connsiteY0" fmla="*/ 286719 h 5455403"/>
              <a:gd name="connsiteX1" fmla="*/ 7319196 w 7319196"/>
              <a:gd name="connsiteY1" fmla="*/ 0 h 5455403"/>
              <a:gd name="connsiteX2" fmla="*/ 4688237 w 7319196"/>
              <a:gd name="connsiteY2" fmla="*/ 5455403 h 5455403"/>
              <a:gd name="connsiteX3" fmla="*/ 0 w 7319196"/>
              <a:gd name="connsiteY3" fmla="*/ 5439905 h 5455403"/>
              <a:gd name="connsiteX4" fmla="*/ 0 w 7319196"/>
              <a:gd name="connsiteY4" fmla="*/ 286719 h 5455403"/>
              <a:gd name="connsiteX0" fmla="*/ 7229 w 7319196"/>
              <a:gd name="connsiteY0" fmla="*/ 0 h 5463151"/>
              <a:gd name="connsiteX1" fmla="*/ 7319196 w 7319196"/>
              <a:gd name="connsiteY1" fmla="*/ 7748 h 5463151"/>
              <a:gd name="connsiteX2" fmla="*/ 4688237 w 7319196"/>
              <a:gd name="connsiteY2" fmla="*/ 5463151 h 5463151"/>
              <a:gd name="connsiteX3" fmla="*/ 0 w 7319196"/>
              <a:gd name="connsiteY3" fmla="*/ 5447653 h 5463151"/>
              <a:gd name="connsiteX4" fmla="*/ 7229 w 7319196"/>
              <a:gd name="connsiteY4" fmla="*/ 0 h 5463151"/>
              <a:gd name="connsiteX0" fmla="*/ 7229 w 7319196"/>
              <a:gd name="connsiteY0" fmla="*/ 0 h 5447653"/>
              <a:gd name="connsiteX1" fmla="*/ 7319196 w 7319196"/>
              <a:gd name="connsiteY1" fmla="*/ 7748 h 5447653"/>
              <a:gd name="connsiteX2" fmla="*/ 4895925 w 7319196"/>
              <a:gd name="connsiteY2" fmla="*/ 5153051 h 5447653"/>
              <a:gd name="connsiteX3" fmla="*/ 0 w 7319196"/>
              <a:gd name="connsiteY3" fmla="*/ 5447653 h 5447653"/>
              <a:gd name="connsiteX4" fmla="*/ 7229 w 7319196"/>
              <a:gd name="connsiteY4" fmla="*/ 0 h 5447653"/>
              <a:gd name="connsiteX0" fmla="*/ 10 w 7311977"/>
              <a:gd name="connsiteY0" fmla="*/ 0 h 5153051"/>
              <a:gd name="connsiteX1" fmla="*/ 7311977 w 7311977"/>
              <a:gd name="connsiteY1" fmla="*/ 7748 h 5153051"/>
              <a:gd name="connsiteX2" fmla="*/ 4888706 w 7311977"/>
              <a:gd name="connsiteY2" fmla="*/ 5153051 h 5153051"/>
              <a:gd name="connsiteX3" fmla="*/ 437826 w 7311977"/>
              <a:gd name="connsiteY3" fmla="*/ 4732036 h 5153051"/>
              <a:gd name="connsiteX4" fmla="*/ 10 w 7311977"/>
              <a:gd name="connsiteY4" fmla="*/ 0 h 5153051"/>
              <a:gd name="connsiteX0" fmla="*/ 674 w 7312641"/>
              <a:gd name="connsiteY0" fmla="*/ 0 h 5161407"/>
              <a:gd name="connsiteX1" fmla="*/ 7312641 w 7312641"/>
              <a:gd name="connsiteY1" fmla="*/ 7748 h 5161407"/>
              <a:gd name="connsiteX2" fmla="*/ 4889370 w 7312641"/>
              <a:gd name="connsiteY2" fmla="*/ 5153051 h 5161407"/>
              <a:gd name="connsiteX3" fmla="*/ 863 w 7312641"/>
              <a:gd name="connsiteY3" fmla="*/ 5161407 h 5161407"/>
              <a:gd name="connsiteX4" fmla="*/ 674 w 7312641"/>
              <a:gd name="connsiteY4" fmla="*/ 0 h 5161407"/>
              <a:gd name="connsiteX0" fmla="*/ 674 w 7312641"/>
              <a:gd name="connsiteY0" fmla="*/ 0 h 5161407"/>
              <a:gd name="connsiteX1" fmla="*/ 7312641 w 7312641"/>
              <a:gd name="connsiteY1" fmla="*/ 7748 h 5161407"/>
              <a:gd name="connsiteX2" fmla="*/ 4889370 w 7312641"/>
              <a:gd name="connsiteY2" fmla="*/ 5153051 h 5161407"/>
              <a:gd name="connsiteX3" fmla="*/ 863 w 7312641"/>
              <a:gd name="connsiteY3" fmla="*/ 5161407 h 5161407"/>
              <a:gd name="connsiteX4" fmla="*/ 674 w 7312641"/>
              <a:gd name="connsiteY4" fmla="*/ 0 h 5161407"/>
              <a:gd name="connsiteX0" fmla="*/ 674 w 7668676"/>
              <a:gd name="connsiteY0" fmla="*/ 8154 h 5169561"/>
              <a:gd name="connsiteX1" fmla="*/ 7668676 w 7668676"/>
              <a:gd name="connsiteY1" fmla="*/ 0 h 5169561"/>
              <a:gd name="connsiteX2" fmla="*/ 4889370 w 7668676"/>
              <a:gd name="connsiteY2" fmla="*/ 5161205 h 5169561"/>
              <a:gd name="connsiteX3" fmla="*/ 863 w 7668676"/>
              <a:gd name="connsiteY3" fmla="*/ 5169561 h 5169561"/>
              <a:gd name="connsiteX4" fmla="*/ 674 w 7668676"/>
              <a:gd name="connsiteY4" fmla="*/ 8154 h 5169561"/>
              <a:gd name="connsiteX0" fmla="*/ 674 w 7668676"/>
              <a:gd name="connsiteY0" fmla="*/ 8154 h 5190960"/>
              <a:gd name="connsiteX1" fmla="*/ 7668676 w 7668676"/>
              <a:gd name="connsiteY1" fmla="*/ 0 h 5190960"/>
              <a:gd name="connsiteX2" fmla="*/ 4889371 w 7668676"/>
              <a:gd name="connsiteY2" fmla="*/ 5190960 h 5190960"/>
              <a:gd name="connsiteX3" fmla="*/ 863 w 7668676"/>
              <a:gd name="connsiteY3" fmla="*/ 5169561 h 5190960"/>
              <a:gd name="connsiteX4" fmla="*/ 674 w 7668676"/>
              <a:gd name="connsiteY4" fmla="*/ 8154 h 5190960"/>
              <a:gd name="connsiteX0" fmla="*/ 674 w 7668676"/>
              <a:gd name="connsiteY0" fmla="*/ 8154 h 5181042"/>
              <a:gd name="connsiteX1" fmla="*/ 7668676 w 7668676"/>
              <a:gd name="connsiteY1" fmla="*/ 0 h 5181042"/>
              <a:gd name="connsiteX2" fmla="*/ 4880183 w 7668676"/>
              <a:gd name="connsiteY2" fmla="*/ 5181042 h 5181042"/>
              <a:gd name="connsiteX3" fmla="*/ 863 w 7668676"/>
              <a:gd name="connsiteY3" fmla="*/ 5169561 h 5181042"/>
              <a:gd name="connsiteX4" fmla="*/ 674 w 7668676"/>
              <a:gd name="connsiteY4" fmla="*/ 8154 h 5181042"/>
              <a:gd name="connsiteX0" fmla="*/ 674 w 7696242"/>
              <a:gd name="connsiteY0" fmla="*/ 8154 h 5181042"/>
              <a:gd name="connsiteX1" fmla="*/ 7696242 w 7696242"/>
              <a:gd name="connsiteY1" fmla="*/ 0 h 5181042"/>
              <a:gd name="connsiteX2" fmla="*/ 4880183 w 7696242"/>
              <a:gd name="connsiteY2" fmla="*/ 5181042 h 5181042"/>
              <a:gd name="connsiteX3" fmla="*/ 863 w 7696242"/>
              <a:gd name="connsiteY3" fmla="*/ 5169561 h 5181042"/>
              <a:gd name="connsiteX4" fmla="*/ 674 w 7696242"/>
              <a:gd name="connsiteY4" fmla="*/ 8154 h 5181042"/>
              <a:gd name="connsiteX0" fmla="*/ 674 w 7723808"/>
              <a:gd name="connsiteY0" fmla="*/ 18072 h 5190960"/>
              <a:gd name="connsiteX1" fmla="*/ 7723808 w 7723808"/>
              <a:gd name="connsiteY1" fmla="*/ 0 h 5190960"/>
              <a:gd name="connsiteX2" fmla="*/ 4880183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18072 h 5190960"/>
              <a:gd name="connsiteX0" fmla="*/ 674 w 7723808"/>
              <a:gd name="connsiteY0" fmla="*/ 18072 h 5190960"/>
              <a:gd name="connsiteX1" fmla="*/ 7723808 w 7723808"/>
              <a:gd name="connsiteY1" fmla="*/ 0 h 5190960"/>
              <a:gd name="connsiteX2" fmla="*/ 4736439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18072 h 5190960"/>
              <a:gd name="connsiteX0" fmla="*/ 674 w 7723808"/>
              <a:gd name="connsiteY0" fmla="*/ 6056 h 5190960"/>
              <a:gd name="connsiteX1" fmla="*/ 7723808 w 7723808"/>
              <a:gd name="connsiteY1" fmla="*/ 0 h 5190960"/>
              <a:gd name="connsiteX2" fmla="*/ 4736439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6056 h 5190960"/>
              <a:gd name="connsiteX0" fmla="*/ 674 w 7710702"/>
              <a:gd name="connsiteY0" fmla="*/ 0 h 5184904"/>
              <a:gd name="connsiteX1" fmla="*/ 7710702 w 7710702"/>
              <a:gd name="connsiteY1" fmla="*/ 229318 h 5184904"/>
              <a:gd name="connsiteX2" fmla="*/ 4736439 w 7710702"/>
              <a:gd name="connsiteY2" fmla="*/ 5184904 h 5184904"/>
              <a:gd name="connsiteX3" fmla="*/ 863 w 7710702"/>
              <a:gd name="connsiteY3" fmla="*/ 5173423 h 5184904"/>
              <a:gd name="connsiteX4" fmla="*/ 674 w 7710702"/>
              <a:gd name="connsiteY4" fmla="*/ 0 h 5184904"/>
              <a:gd name="connsiteX0" fmla="*/ 674 w 7717254"/>
              <a:gd name="connsiteY0" fmla="*/ 0 h 5184904"/>
              <a:gd name="connsiteX1" fmla="*/ 7717254 w 7717254"/>
              <a:gd name="connsiteY1" fmla="*/ 235679 h 5184904"/>
              <a:gd name="connsiteX2" fmla="*/ 4736439 w 7717254"/>
              <a:gd name="connsiteY2" fmla="*/ 5184904 h 5184904"/>
              <a:gd name="connsiteX3" fmla="*/ 863 w 7717254"/>
              <a:gd name="connsiteY3" fmla="*/ 5173423 h 5184904"/>
              <a:gd name="connsiteX4" fmla="*/ 674 w 7717254"/>
              <a:gd name="connsiteY4" fmla="*/ 0 h 5184904"/>
              <a:gd name="connsiteX0" fmla="*/ 288144 w 7716391"/>
              <a:gd name="connsiteY0" fmla="*/ 343215 h 4949225"/>
              <a:gd name="connsiteX1" fmla="*/ 7716391 w 7716391"/>
              <a:gd name="connsiteY1" fmla="*/ 0 h 4949225"/>
              <a:gd name="connsiteX2" fmla="*/ 4735576 w 7716391"/>
              <a:gd name="connsiteY2" fmla="*/ 4949225 h 4949225"/>
              <a:gd name="connsiteX3" fmla="*/ 0 w 7716391"/>
              <a:gd name="connsiteY3" fmla="*/ 4937744 h 4949225"/>
              <a:gd name="connsiteX4" fmla="*/ 288144 w 7716391"/>
              <a:gd name="connsiteY4" fmla="*/ 343215 h 4949225"/>
              <a:gd name="connsiteX0" fmla="*/ 674 w 7717254"/>
              <a:gd name="connsiteY0" fmla="*/ 0 h 4962253"/>
              <a:gd name="connsiteX1" fmla="*/ 7717254 w 7717254"/>
              <a:gd name="connsiteY1" fmla="*/ 13028 h 4962253"/>
              <a:gd name="connsiteX2" fmla="*/ 4736439 w 7717254"/>
              <a:gd name="connsiteY2" fmla="*/ 4962253 h 4962253"/>
              <a:gd name="connsiteX3" fmla="*/ 863 w 7717254"/>
              <a:gd name="connsiteY3" fmla="*/ 4950772 h 4962253"/>
              <a:gd name="connsiteX4" fmla="*/ 674 w 7717254"/>
              <a:gd name="connsiteY4" fmla="*/ 0 h 4962253"/>
              <a:gd name="connsiteX0" fmla="*/ 52 w 7716632"/>
              <a:gd name="connsiteY0" fmla="*/ 0 h 4962253"/>
              <a:gd name="connsiteX1" fmla="*/ 7716632 w 7716632"/>
              <a:gd name="connsiteY1" fmla="*/ 13028 h 4962253"/>
              <a:gd name="connsiteX2" fmla="*/ 4735817 w 7716632"/>
              <a:gd name="connsiteY2" fmla="*/ 4962253 h 4962253"/>
              <a:gd name="connsiteX3" fmla="*/ 78876 w 7716632"/>
              <a:gd name="connsiteY3" fmla="*/ 4912604 h 4962253"/>
              <a:gd name="connsiteX4" fmla="*/ 52 w 7716632"/>
              <a:gd name="connsiteY4" fmla="*/ 0 h 4962253"/>
              <a:gd name="connsiteX0" fmla="*/ 332 w 7716912"/>
              <a:gd name="connsiteY0" fmla="*/ 0 h 4962253"/>
              <a:gd name="connsiteX1" fmla="*/ 7716912 w 7716912"/>
              <a:gd name="connsiteY1" fmla="*/ 13028 h 4962253"/>
              <a:gd name="connsiteX2" fmla="*/ 4736097 w 7716912"/>
              <a:gd name="connsiteY2" fmla="*/ 4962253 h 4962253"/>
              <a:gd name="connsiteX3" fmla="*/ 7073 w 7716912"/>
              <a:gd name="connsiteY3" fmla="*/ 4893520 h 4962253"/>
              <a:gd name="connsiteX4" fmla="*/ 332 w 7716912"/>
              <a:gd name="connsiteY4" fmla="*/ 0 h 4962253"/>
              <a:gd name="connsiteX0" fmla="*/ 332 w 7716912"/>
              <a:gd name="connsiteY0" fmla="*/ 0 h 4893520"/>
              <a:gd name="connsiteX1" fmla="*/ 7716912 w 7716912"/>
              <a:gd name="connsiteY1" fmla="*/ 13028 h 4893520"/>
              <a:gd name="connsiteX2" fmla="*/ 4781969 w 7716912"/>
              <a:gd name="connsiteY2" fmla="*/ 4873192 h 4893520"/>
              <a:gd name="connsiteX3" fmla="*/ 7073 w 7716912"/>
              <a:gd name="connsiteY3" fmla="*/ 4893520 h 4893520"/>
              <a:gd name="connsiteX4" fmla="*/ 332 w 7716912"/>
              <a:gd name="connsiteY4" fmla="*/ 0 h 4893520"/>
              <a:gd name="connsiteX0" fmla="*/ 332 w 7730018"/>
              <a:gd name="connsiteY0" fmla="*/ 0 h 4893520"/>
              <a:gd name="connsiteX1" fmla="*/ 7730018 w 7730018"/>
              <a:gd name="connsiteY1" fmla="*/ 13028 h 4893520"/>
              <a:gd name="connsiteX2" fmla="*/ 4781969 w 7730018"/>
              <a:gd name="connsiteY2" fmla="*/ 4873192 h 4893520"/>
              <a:gd name="connsiteX3" fmla="*/ 7073 w 7730018"/>
              <a:gd name="connsiteY3" fmla="*/ 4893520 h 4893520"/>
              <a:gd name="connsiteX4" fmla="*/ 332 w 7730018"/>
              <a:gd name="connsiteY4" fmla="*/ 0 h 4893520"/>
              <a:gd name="connsiteX0" fmla="*/ 332 w 7736571"/>
              <a:gd name="connsiteY0" fmla="*/ 0 h 4893520"/>
              <a:gd name="connsiteX1" fmla="*/ 7736571 w 7736571"/>
              <a:gd name="connsiteY1" fmla="*/ 13028 h 4893520"/>
              <a:gd name="connsiteX2" fmla="*/ 4781969 w 7736571"/>
              <a:gd name="connsiteY2" fmla="*/ 4873192 h 4893520"/>
              <a:gd name="connsiteX3" fmla="*/ 7073 w 7736571"/>
              <a:gd name="connsiteY3" fmla="*/ 4893520 h 4893520"/>
              <a:gd name="connsiteX4" fmla="*/ 332 w 7736571"/>
              <a:gd name="connsiteY4" fmla="*/ 0 h 4893520"/>
              <a:gd name="connsiteX0" fmla="*/ 332 w 7736571"/>
              <a:gd name="connsiteY0" fmla="*/ 0 h 4880797"/>
              <a:gd name="connsiteX1" fmla="*/ 7736571 w 7736571"/>
              <a:gd name="connsiteY1" fmla="*/ 305 h 4880797"/>
              <a:gd name="connsiteX2" fmla="*/ 4781969 w 7736571"/>
              <a:gd name="connsiteY2" fmla="*/ 4860469 h 4880797"/>
              <a:gd name="connsiteX3" fmla="*/ 7073 w 7736571"/>
              <a:gd name="connsiteY3" fmla="*/ 4880797 h 4880797"/>
              <a:gd name="connsiteX4" fmla="*/ 332 w 7736571"/>
              <a:gd name="connsiteY4" fmla="*/ 0 h 4880797"/>
              <a:gd name="connsiteX0" fmla="*/ 332 w 7736571"/>
              <a:gd name="connsiteY0" fmla="*/ 12418 h 4893215"/>
              <a:gd name="connsiteX1" fmla="*/ 7736571 w 7736571"/>
              <a:gd name="connsiteY1" fmla="*/ 0 h 4893215"/>
              <a:gd name="connsiteX2" fmla="*/ 4781969 w 7736571"/>
              <a:gd name="connsiteY2" fmla="*/ 4872887 h 4893215"/>
              <a:gd name="connsiteX3" fmla="*/ 7073 w 7736571"/>
              <a:gd name="connsiteY3" fmla="*/ 4893215 h 4893215"/>
              <a:gd name="connsiteX4" fmla="*/ 332 w 7736571"/>
              <a:gd name="connsiteY4" fmla="*/ 12418 h 4893215"/>
              <a:gd name="connsiteX0" fmla="*/ 332 w 7736571"/>
              <a:gd name="connsiteY0" fmla="*/ 12418 h 4893215"/>
              <a:gd name="connsiteX1" fmla="*/ 7736571 w 7736571"/>
              <a:gd name="connsiteY1" fmla="*/ 0 h 4893215"/>
              <a:gd name="connsiteX2" fmla="*/ 4781969 w 7736571"/>
              <a:gd name="connsiteY2" fmla="*/ 4872887 h 4893215"/>
              <a:gd name="connsiteX3" fmla="*/ 7073 w 7736571"/>
              <a:gd name="connsiteY3" fmla="*/ 4893215 h 4893215"/>
              <a:gd name="connsiteX4" fmla="*/ 332 w 7736571"/>
              <a:gd name="connsiteY4" fmla="*/ 12418 h 4893215"/>
              <a:gd name="connsiteX0" fmla="*/ 332 w 7736571"/>
              <a:gd name="connsiteY0" fmla="*/ 12418 h 4893215"/>
              <a:gd name="connsiteX1" fmla="*/ 7736571 w 7736571"/>
              <a:gd name="connsiteY1" fmla="*/ 0 h 4893215"/>
              <a:gd name="connsiteX2" fmla="*/ 4781969 w 7736571"/>
              <a:gd name="connsiteY2" fmla="*/ 4872887 h 4893215"/>
              <a:gd name="connsiteX3" fmla="*/ 7073 w 7736571"/>
              <a:gd name="connsiteY3" fmla="*/ 4893215 h 4893215"/>
              <a:gd name="connsiteX4" fmla="*/ 332 w 7736571"/>
              <a:gd name="connsiteY4" fmla="*/ 12418 h 4893215"/>
              <a:gd name="connsiteX0" fmla="*/ 332 w 7736571"/>
              <a:gd name="connsiteY0" fmla="*/ 12418 h 4893215"/>
              <a:gd name="connsiteX1" fmla="*/ 7736571 w 7736571"/>
              <a:gd name="connsiteY1" fmla="*/ 0 h 4893215"/>
              <a:gd name="connsiteX2" fmla="*/ 4781969 w 7736571"/>
              <a:gd name="connsiteY2" fmla="*/ 4872887 h 4893215"/>
              <a:gd name="connsiteX3" fmla="*/ 7073 w 7736571"/>
              <a:gd name="connsiteY3" fmla="*/ 4893215 h 4893215"/>
              <a:gd name="connsiteX4" fmla="*/ 332 w 7736571"/>
              <a:gd name="connsiteY4" fmla="*/ 12418 h 4893215"/>
              <a:gd name="connsiteX0" fmla="*/ 332 w 7736571"/>
              <a:gd name="connsiteY0" fmla="*/ 12418 h 4893215"/>
              <a:gd name="connsiteX1" fmla="*/ 7736571 w 7736571"/>
              <a:gd name="connsiteY1" fmla="*/ 0 h 4893215"/>
              <a:gd name="connsiteX2" fmla="*/ 4781969 w 7736571"/>
              <a:gd name="connsiteY2" fmla="*/ 4872887 h 4893215"/>
              <a:gd name="connsiteX3" fmla="*/ 7073 w 7736571"/>
              <a:gd name="connsiteY3" fmla="*/ 4893215 h 4893215"/>
              <a:gd name="connsiteX4" fmla="*/ 332 w 7736571"/>
              <a:gd name="connsiteY4" fmla="*/ 12418 h 4893215"/>
              <a:gd name="connsiteX0" fmla="*/ 221 w 7743012"/>
              <a:gd name="connsiteY0" fmla="*/ 6050 h 4893215"/>
              <a:gd name="connsiteX1" fmla="*/ 7743012 w 7743012"/>
              <a:gd name="connsiteY1" fmla="*/ 0 h 4893215"/>
              <a:gd name="connsiteX2" fmla="*/ 4788410 w 7743012"/>
              <a:gd name="connsiteY2" fmla="*/ 4872887 h 4893215"/>
              <a:gd name="connsiteX3" fmla="*/ 13514 w 7743012"/>
              <a:gd name="connsiteY3" fmla="*/ 4893215 h 4893215"/>
              <a:gd name="connsiteX4" fmla="*/ 221 w 7743012"/>
              <a:gd name="connsiteY4" fmla="*/ 6050 h 4893215"/>
              <a:gd name="connsiteX0" fmla="*/ 0 w 7742791"/>
              <a:gd name="connsiteY0" fmla="*/ 6050 h 4893215"/>
              <a:gd name="connsiteX1" fmla="*/ 7742791 w 7742791"/>
              <a:gd name="connsiteY1" fmla="*/ 0 h 4893215"/>
              <a:gd name="connsiteX2" fmla="*/ 4788189 w 7742791"/>
              <a:gd name="connsiteY2" fmla="*/ 4872887 h 4893215"/>
              <a:gd name="connsiteX3" fmla="*/ 13293 w 7742791"/>
              <a:gd name="connsiteY3" fmla="*/ 4893215 h 4893215"/>
              <a:gd name="connsiteX4" fmla="*/ 0 w 7742791"/>
              <a:gd name="connsiteY4" fmla="*/ 6050 h 4893215"/>
              <a:gd name="connsiteX0" fmla="*/ 0 w 7736239"/>
              <a:gd name="connsiteY0" fmla="*/ 12417 h 4893215"/>
              <a:gd name="connsiteX1" fmla="*/ 7736239 w 7736239"/>
              <a:gd name="connsiteY1" fmla="*/ 0 h 4893215"/>
              <a:gd name="connsiteX2" fmla="*/ 4781637 w 7736239"/>
              <a:gd name="connsiteY2" fmla="*/ 4872887 h 4893215"/>
              <a:gd name="connsiteX3" fmla="*/ 6741 w 7736239"/>
              <a:gd name="connsiteY3" fmla="*/ 4893215 h 4893215"/>
              <a:gd name="connsiteX4" fmla="*/ 0 w 7736239"/>
              <a:gd name="connsiteY4" fmla="*/ 12417 h 4893215"/>
              <a:gd name="connsiteX0" fmla="*/ 0 w 7736239"/>
              <a:gd name="connsiteY0" fmla="*/ 0 h 4893535"/>
              <a:gd name="connsiteX1" fmla="*/ 7736239 w 7736239"/>
              <a:gd name="connsiteY1" fmla="*/ 320 h 4893535"/>
              <a:gd name="connsiteX2" fmla="*/ 4781637 w 7736239"/>
              <a:gd name="connsiteY2" fmla="*/ 4873207 h 4893535"/>
              <a:gd name="connsiteX3" fmla="*/ 6741 w 7736239"/>
              <a:gd name="connsiteY3" fmla="*/ 4893535 h 4893535"/>
              <a:gd name="connsiteX4" fmla="*/ 0 w 7736239"/>
              <a:gd name="connsiteY4" fmla="*/ 0 h 4893535"/>
              <a:gd name="connsiteX0" fmla="*/ 0 w 7736239"/>
              <a:gd name="connsiteY0" fmla="*/ 0 h 4902450"/>
              <a:gd name="connsiteX1" fmla="*/ 7736239 w 7736239"/>
              <a:gd name="connsiteY1" fmla="*/ 320 h 4902450"/>
              <a:gd name="connsiteX2" fmla="*/ 4766921 w 7736239"/>
              <a:gd name="connsiteY2" fmla="*/ 4902450 h 4902450"/>
              <a:gd name="connsiteX3" fmla="*/ 6741 w 7736239"/>
              <a:gd name="connsiteY3" fmla="*/ 4893535 h 4902450"/>
              <a:gd name="connsiteX4" fmla="*/ 0 w 7736239"/>
              <a:gd name="connsiteY4" fmla="*/ 0 h 490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6239" h="4902450">
                <a:moveTo>
                  <a:pt x="0" y="0"/>
                </a:moveTo>
                <a:lnTo>
                  <a:pt x="7736239" y="320"/>
                </a:lnTo>
                <a:lnTo>
                  <a:pt x="4766921" y="4902450"/>
                </a:lnTo>
                <a:lnTo>
                  <a:pt x="6741" y="4893535"/>
                </a:lnTo>
                <a:cubicBezTo>
                  <a:pt x="9151" y="3077651"/>
                  <a:pt x="6646" y="24435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en-US">
              <a:latin typeface="Helvetic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D525D-C92F-0748-9D35-C8BBA53F01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4463009"/>
            <a:ext cx="2026023" cy="435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57200" y="922084"/>
            <a:ext cx="6705600" cy="1959429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4000" b="0"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57200" y="3150453"/>
            <a:ext cx="5334000" cy="10605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41B91D-61C8-1E46-B0E2-EB5864CAF627}"/>
              </a:ext>
            </a:extLst>
          </p:cNvPr>
          <p:cNvCxnSpPr>
            <a:cxnSpLocks/>
          </p:cNvCxnSpPr>
          <p:nvPr userDrawn="1"/>
        </p:nvCxnSpPr>
        <p:spPr>
          <a:xfrm flipH="1">
            <a:off x="4963888" y="0"/>
            <a:ext cx="3114458" cy="51435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23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gmen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8B7AC-DA06-3446-8425-D609E385E7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8684" y="0"/>
            <a:ext cx="5435316" cy="514350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45B2868C-2067-C444-9139-587C1A0F6768}"/>
              </a:ext>
            </a:extLst>
          </p:cNvPr>
          <p:cNvSpPr/>
          <p:nvPr userDrawn="1"/>
        </p:nvSpPr>
        <p:spPr>
          <a:xfrm>
            <a:off x="-1" y="2292"/>
            <a:ext cx="7823947" cy="5145883"/>
          </a:xfrm>
          <a:custGeom>
            <a:avLst/>
            <a:gdLst>
              <a:gd name="connsiteX0" fmla="*/ 0 w 7051729"/>
              <a:gd name="connsiteY0" fmla="*/ 0 h 5168684"/>
              <a:gd name="connsiteX1" fmla="*/ 7051729 w 7051729"/>
              <a:gd name="connsiteY1" fmla="*/ 0 h 5168684"/>
              <a:gd name="connsiteX2" fmla="*/ 4688237 w 7051729"/>
              <a:gd name="connsiteY2" fmla="*/ 5168684 h 5168684"/>
              <a:gd name="connsiteX3" fmla="*/ 0 w 7051729"/>
              <a:gd name="connsiteY3" fmla="*/ 5153186 h 5168684"/>
              <a:gd name="connsiteX4" fmla="*/ 0 w 7051729"/>
              <a:gd name="connsiteY4" fmla="*/ 0 h 5168684"/>
              <a:gd name="connsiteX0" fmla="*/ 0 w 7319196"/>
              <a:gd name="connsiteY0" fmla="*/ 286719 h 5455403"/>
              <a:gd name="connsiteX1" fmla="*/ 7319196 w 7319196"/>
              <a:gd name="connsiteY1" fmla="*/ 0 h 5455403"/>
              <a:gd name="connsiteX2" fmla="*/ 4688237 w 7319196"/>
              <a:gd name="connsiteY2" fmla="*/ 5455403 h 5455403"/>
              <a:gd name="connsiteX3" fmla="*/ 0 w 7319196"/>
              <a:gd name="connsiteY3" fmla="*/ 5439905 h 5455403"/>
              <a:gd name="connsiteX4" fmla="*/ 0 w 7319196"/>
              <a:gd name="connsiteY4" fmla="*/ 286719 h 5455403"/>
              <a:gd name="connsiteX0" fmla="*/ 7229 w 7319196"/>
              <a:gd name="connsiteY0" fmla="*/ 0 h 5463151"/>
              <a:gd name="connsiteX1" fmla="*/ 7319196 w 7319196"/>
              <a:gd name="connsiteY1" fmla="*/ 7748 h 5463151"/>
              <a:gd name="connsiteX2" fmla="*/ 4688237 w 7319196"/>
              <a:gd name="connsiteY2" fmla="*/ 5463151 h 5463151"/>
              <a:gd name="connsiteX3" fmla="*/ 0 w 7319196"/>
              <a:gd name="connsiteY3" fmla="*/ 5447653 h 5463151"/>
              <a:gd name="connsiteX4" fmla="*/ 7229 w 7319196"/>
              <a:gd name="connsiteY4" fmla="*/ 0 h 5463151"/>
              <a:gd name="connsiteX0" fmla="*/ 7229 w 7319196"/>
              <a:gd name="connsiteY0" fmla="*/ 0 h 5447653"/>
              <a:gd name="connsiteX1" fmla="*/ 7319196 w 7319196"/>
              <a:gd name="connsiteY1" fmla="*/ 7748 h 5447653"/>
              <a:gd name="connsiteX2" fmla="*/ 4895925 w 7319196"/>
              <a:gd name="connsiteY2" fmla="*/ 5153051 h 5447653"/>
              <a:gd name="connsiteX3" fmla="*/ 0 w 7319196"/>
              <a:gd name="connsiteY3" fmla="*/ 5447653 h 5447653"/>
              <a:gd name="connsiteX4" fmla="*/ 7229 w 7319196"/>
              <a:gd name="connsiteY4" fmla="*/ 0 h 5447653"/>
              <a:gd name="connsiteX0" fmla="*/ 10 w 7311977"/>
              <a:gd name="connsiteY0" fmla="*/ 0 h 5153051"/>
              <a:gd name="connsiteX1" fmla="*/ 7311977 w 7311977"/>
              <a:gd name="connsiteY1" fmla="*/ 7748 h 5153051"/>
              <a:gd name="connsiteX2" fmla="*/ 4888706 w 7311977"/>
              <a:gd name="connsiteY2" fmla="*/ 5153051 h 5153051"/>
              <a:gd name="connsiteX3" fmla="*/ 437826 w 7311977"/>
              <a:gd name="connsiteY3" fmla="*/ 4732036 h 5153051"/>
              <a:gd name="connsiteX4" fmla="*/ 10 w 7311977"/>
              <a:gd name="connsiteY4" fmla="*/ 0 h 5153051"/>
              <a:gd name="connsiteX0" fmla="*/ 674 w 7312641"/>
              <a:gd name="connsiteY0" fmla="*/ 0 h 5161407"/>
              <a:gd name="connsiteX1" fmla="*/ 7312641 w 7312641"/>
              <a:gd name="connsiteY1" fmla="*/ 7748 h 5161407"/>
              <a:gd name="connsiteX2" fmla="*/ 4889370 w 7312641"/>
              <a:gd name="connsiteY2" fmla="*/ 5153051 h 5161407"/>
              <a:gd name="connsiteX3" fmla="*/ 863 w 7312641"/>
              <a:gd name="connsiteY3" fmla="*/ 5161407 h 5161407"/>
              <a:gd name="connsiteX4" fmla="*/ 674 w 7312641"/>
              <a:gd name="connsiteY4" fmla="*/ 0 h 5161407"/>
              <a:gd name="connsiteX0" fmla="*/ 674 w 7312641"/>
              <a:gd name="connsiteY0" fmla="*/ 0 h 5161407"/>
              <a:gd name="connsiteX1" fmla="*/ 7312641 w 7312641"/>
              <a:gd name="connsiteY1" fmla="*/ 7748 h 5161407"/>
              <a:gd name="connsiteX2" fmla="*/ 4889370 w 7312641"/>
              <a:gd name="connsiteY2" fmla="*/ 5153051 h 5161407"/>
              <a:gd name="connsiteX3" fmla="*/ 863 w 7312641"/>
              <a:gd name="connsiteY3" fmla="*/ 5161407 h 5161407"/>
              <a:gd name="connsiteX4" fmla="*/ 674 w 7312641"/>
              <a:gd name="connsiteY4" fmla="*/ 0 h 5161407"/>
              <a:gd name="connsiteX0" fmla="*/ 674 w 7668676"/>
              <a:gd name="connsiteY0" fmla="*/ 8154 h 5169561"/>
              <a:gd name="connsiteX1" fmla="*/ 7668676 w 7668676"/>
              <a:gd name="connsiteY1" fmla="*/ 0 h 5169561"/>
              <a:gd name="connsiteX2" fmla="*/ 4889370 w 7668676"/>
              <a:gd name="connsiteY2" fmla="*/ 5161205 h 5169561"/>
              <a:gd name="connsiteX3" fmla="*/ 863 w 7668676"/>
              <a:gd name="connsiteY3" fmla="*/ 5169561 h 5169561"/>
              <a:gd name="connsiteX4" fmla="*/ 674 w 7668676"/>
              <a:gd name="connsiteY4" fmla="*/ 8154 h 5169561"/>
              <a:gd name="connsiteX0" fmla="*/ 674 w 7668676"/>
              <a:gd name="connsiteY0" fmla="*/ 8154 h 5190960"/>
              <a:gd name="connsiteX1" fmla="*/ 7668676 w 7668676"/>
              <a:gd name="connsiteY1" fmla="*/ 0 h 5190960"/>
              <a:gd name="connsiteX2" fmla="*/ 4889371 w 7668676"/>
              <a:gd name="connsiteY2" fmla="*/ 5190960 h 5190960"/>
              <a:gd name="connsiteX3" fmla="*/ 863 w 7668676"/>
              <a:gd name="connsiteY3" fmla="*/ 5169561 h 5190960"/>
              <a:gd name="connsiteX4" fmla="*/ 674 w 7668676"/>
              <a:gd name="connsiteY4" fmla="*/ 8154 h 5190960"/>
              <a:gd name="connsiteX0" fmla="*/ 674 w 7668676"/>
              <a:gd name="connsiteY0" fmla="*/ 8154 h 5181042"/>
              <a:gd name="connsiteX1" fmla="*/ 7668676 w 7668676"/>
              <a:gd name="connsiteY1" fmla="*/ 0 h 5181042"/>
              <a:gd name="connsiteX2" fmla="*/ 4880183 w 7668676"/>
              <a:gd name="connsiteY2" fmla="*/ 5181042 h 5181042"/>
              <a:gd name="connsiteX3" fmla="*/ 863 w 7668676"/>
              <a:gd name="connsiteY3" fmla="*/ 5169561 h 5181042"/>
              <a:gd name="connsiteX4" fmla="*/ 674 w 7668676"/>
              <a:gd name="connsiteY4" fmla="*/ 8154 h 5181042"/>
              <a:gd name="connsiteX0" fmla="*/ 674 w 7696242"/>
              <a:gd name="connsiteY0" fmla="*/ 8154 h 5181042"/>
              <a:gd name="connsiteX1" fmla="*/ 7696242 w 7696242"/>
              <a:gd name="connsiteY1" fmla="*/ 0 h 5181042"/>
              <a:gd name="connsiteX2" fmla="*/ 4880183 w 7696242"/>
              <a:gd name="connsiteY2" fmla="*/ 5181042 h 5181042"/>
              <a:gd name="connsiteX3" fmla="*/ 863 w 7696242"/>
              <a:gd name="connsiteY3" fmla="*/ 5169561 h 5181042"/>
              <a:gd name="connsiteX4" fmla="*/ 674 w 7696242"/>
              <a:gd name="connsiteY4" fmla="*/ 8154 h 5181042"/>
              <a:gd name="connsiteX0" fmla="*/ 674 w 7723808"/>
              <a:gd name="connsiteY0" fmla="*/ 18072 h 5190960"/>
              <a:gd name="connsiteX1" fmla="*/ 7723808 w 7723808"/>
              <a:gd name="connsiteY1" fmla="*/ 0 h 5190960"/>
              <a:gd name="connsiteX2" fmla="*/ 4880183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18072 h 5190960"/>
              <a:gd name="connsiteX0" fmla="*/ 674 w 7723808"/>
              <a:gd name="connsiteY0" fmla="*/ 18072 h 5190960"/>
              <a:gd name="connsiteX1" fmla="*/ 7723808 w 7723808"/>
              <a:gd name="connsiteY1" fmla="*/ 0 h 5190960"/>
              <a:gd name="connsiteX2" fmla="*/ 4736439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18072 h 5190960"/>
              <a:gd name="connsiteX0" fmla="*/ 229166 w 7722945"/>
              <a:gd name="connsiteY0" fmla="*/ 323424 h 5190960"/>
              <a:gd name="connsiteX1" fmla="*/ 7722945 w 7722945"/>
              <a:gd name="connsiteY1" fmla="*/ 0 h 5190960"/>
              <a:gd name="connsiteX2" fmla="*/ 4735576 w 7722945"/>
              <a:gd name="connsiteY2" fmla="*/ 5190960 h 5190960"/>
              <a:gd name="connsiteX3" fmla="*/ 0 w 7722945"/>
              <a:gd name="connsiteY3" fmla="*/ 5179479 h 5190960"/>
              <a:gd name="connsiteX4" fmla="*/ 229166 w 7722945"/>
              <a:gd name="connsiteY4" fmla="*/ 323424 h 5190960"/>
              <a:gd name="connsiteX0" fmla="*/ 674 w 7723808"/>
              <a:gd name="connsiteY0" fmla="*/ 164386 h 5190960"/>
              <a:gd name="connsiteX1" fmla="*/ 7723808 w 7723808"/>
              <a:gd name="connsiteY1" fmla="*/ 0 h 5190960"/>
              <a:gd name="connsiteX2" fmla="*/ 4736439 w 7723808"/>
              <a:gd name="connsiteY2" fmla="*/ 5190960 h 5190960"/>
              <a:gd name="connsiteX3" fmla="*/ 863 w 7723808"/>
              <a:gd name="connsiteY3" fmla="*/ 5179479 h 5190960"/>
              <a:gd name="connsiteX4" fmla="*/ 674 w 7723808"/>
              <a:gd name="connsiteY4" fmla="*/ 164386 h 5190960"/>
              <a:gd name="connsiteX0" fmla="*/ 674 w 7625513"/>
              <a:gd name="connsiteY0" fmla="*/ 0 h 5026574"/>
              <a:gd name="connsiteX1" fmla="*/ 7625513 w 7625513"/>
              <a:gd name="connsiteY1" fmla="*/ 7373 h 5026574"/>
              <a:gd name="connsiteX2" fmla="*/ 4736439 w 7625513"/>
              <a:gd name="connsiteY2" fmla="*/ 5026574 h 5026574"/>
              <a:gd name="connsiteX3" fmla="*/ 863 w 7625513"/>
              <a:gd name="connsiteY3" fmla="*/ 5015093 h 5026574"/>
              <a:gd name="connsiteX4" fmla="*/ 674 w 7625513"/>
              <a:gd name="connsiteY4" fmla="*/ 0 h 5026574"/>
              <a:gd name="connsiteX0" fmla="*/ 674 w 7625513"/>
              <a:gd name="connsiteY0" fmla="*/ 0 h 5015093"/>
              <a:gd name="connsiteX1" fmla="*/ 7625513 w 7625513"/>
              <a:gd name="connsiteY1" fmla="*/ 7373 h 5015093"/>
              <a:gd name="connsiteX2" fmla="*/ 4828182 w 7625513"/>
              <a:gd name="connsiteY2" fmla="*/ 4867537 h 5015093"/>
              <a:gd name="connsiteX3" fmla="*/ 863 w 7625513"/>
              <a:gd name="connsiteY3" fmla="*/ 5015093 h 5015093"/>
              <a:gd name="connsiteX4" fmla="*/ 674 w 7625513"/>
              <a:gd name="connsiteY4" fmla="*/ 0 h 5015093"/>
              <a:gd name="connsiteX0" fmla="*/ 29 w 7624868"/>
              <a:gd name="connsiteY0" fmla="*/ 0 h 4867537"/>
              <a:gd name="connsiteX1" fmla="*/ 7624868 w 7624868"/>
              <a:gd name="connsiteY1" fmla="*/ 7373 h 4867537"/>
              <a:gd name="connsiteX2" fmla="*/ 4827537 w 7624868"/>
              <a:gd name="connsiteY2" fmla="*/ 4867537 h 4867537"/>
              <a:gd name="connsiteX3" fmla="*/ 144384 w 7624868"/>
              <a:gd name="connsiteY3" fmla="*/ 4773357 h 4867537"/>
              <a:gd name="connsiteX4" fmla="*/ 29 w 7624868"/>
              <a:gd name="connsiteY4" fmla="*/ 0 h 4867537"/>
              <a:gd name="connsiteX0" fmla="*/ 674 w 7625513"/>
              <a:gd name="connsiteY0" fmla="*/ 0 h 4868779"/>
              <a:gd name="connsiteX1" fmla="*/ 7625513 w 7625513"/>
              <a:gd name="connsiteY1" fmla="*/ 7373 h 4868779"/>
              <a:gd name="connsiteX2" fmla="*/ 4828182 w 7625513"/>
              <a:gd name="connsiteY2" fmla="*/ 4867537 h 4868779"/>
              <a:gd name="connsiteX3" fmla="*/ 862 w 7625513"/>
              <a:gd name="connsiteY3" fmla="*/ 4868779 h 4868779"/>
              <a:gd name="connsiteX4" fmla="*/ 674 w 7625513"/>
              <a:gd name="connsiteY4" fmla="*/ 0 h 4868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5513" h="4868779">
                <a:moveTo>
                  <a:pt x="674" y="0"/>
                </a:moveTo>
                <a:lnTo>
                  <a:pt x="7625513" y="7373"/>
                </a:lnTo>
                <a:lnTo>
                  <a:pt x="4828182" y="4867537"/>
                </a:lnTo>
                <a:lnTo>
                  <a:pt x="862" y="4868779"/>
                </a:lnTo>
                <a:cubicBezTo>
                  <a:pt x="3272" y="3052895"/>
                  <a:pt x="-1736" y="1815884"/>
                  <a:pt x="67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706E97-8794-C440-B145-CDCD3A2AA3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1798"/>
          <a:stretch/>
        </p:blipFill>
        <p:spPr>
          <a:xfrm>
            <a:off x="459658" y="4549248"/>
            <a:ext cx="1601055" cy="36452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D2684BA-7E8C-FC42-BB99-19637C38ED51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57200" y="1573432"/>
            <a:ext cx="6705600" cy="1455519"/>
          </a:xfrm>
        </p:spPr>
        <p:txBody>
          <a:bodyPr anchor="t">
            <a:noAutofit/>
          </a:bodyPr>
          <a:lstStyle>
            <a:lvl1pPr algn="l">
              <a:lnSpc>
                <a:spcPts val="3800"/>
              </a:lnSpc>
              <a:defRPr sz="3200" b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958A2900-450D-134A-B375-585FC9C376CB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457200" y="3179849"/>
            <a:ext cx="5105400" cy="10683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3559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78A981FC-7423-854A-B721-22AD71708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51648-DDA4-D848-9593-28CD3C8F7F7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058150" cy="345542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4025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68350" y="1204788"/>
            <a:ext cx="3931920" cy="33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4831080" y="1204788"/>
            <a:ext cx="3931920" cy="33518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6C1E2-5F80-BD49-BDE3-813F479CC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358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9300" y="457200"/>
            <a:ext cx="6400800" cy="356616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49300" y="4095750"/>
            <a:ext cx="6400800" cy="609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658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3B809-2B3F-DB40-BE37-C8CDFF05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13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18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F2E4F1-800B-F747-B29B-B761AB142E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456" y="4689517"/>
            <a:ext cx="1218248" cy="30456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323850"/>
            <a:ext cx="8058150" cy="838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0588BA4-7A63-4B40-9745-31F4E9956C06}"/>
              </a:ext>
            </a:extLst>
          </p:cNvPr>
          <p:cNvSpPr txBox="1">
            <a:spLocks/>
          </p:cNvSpPr>
          <p:nvPr userDrawn="1"/>
        </p:nvSpPr>
        <p:spPr>
          <a:xfrm>
            <a:off x="7237069" y="4812737"/>
            <a:ext cx="304800" cy="1976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03D8A5F-5984-154A-8A0C-5C12936F4A2C}" type="slidenum">
              <a:rPr lang="en-US" smtClean="0">
                <a:latin typeface="Helvetica"/>
              </a:rPr>
              <a:t>‹#›</a:t>
            </a:fld>
            <a:endParaRPr lang="en-US">
              <a:latin typeface="Helvetica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DAFC00E-3A4A-D842-B176-0EE023FE3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8350" y="1197842"/>
            <a:ext cx="8058150" cy="3443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EE3DF-03EC-0C4E-AC9D-2FC9AB5ED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0104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©2022 IOActive, Inc. All rights reserved.</a:t>
            </a:r>
            <a:endParaRPr lang="en-US" sz="8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DFCB2B2-ED7F-9C43-B94B-C8D0285C4B60}"/>
              </a:ext>
            </a:extLst>
          </p:cNvPr>
          <p:cNvGrpSpPr/>
          <p:nvPr userDrawn="1"/>
        </p:nvGrpSpPr>
        <p:grpSpPr>
          <a:xfrm>
            <a:off x="76200" y="71003"/>
            <a:ext cx="959165" cy="5013462"/>
            <a:chOff x="76200" y="71003"/>
            <a:chExt cx="959165" cy="5013462"/>
          </a:xfrm>
        </p:grpSpPr>
        <p:pic>
          <p:nvPicPr>
            <p:cNvPr id="7" name="Picture 6" descr="Shape, arrow&#10;&#10;Description automatically generated">
              <a:extLst>
                <a:ext uri="{FF2B5EF4-FFF2-40B4-BE49-F238E27FC236}">
                  <a16:creationId xmlns:a16="http://schemas.microsoft.com/office/drawing/2014/main" id="{80AD8305-F060-224C-9FEC-3AD25EABA1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349" y="71003"/>
              <a:ext cx="952016" cy="843397"/>
            </a:xfrm>
            <a:prstGeom prst="rect">
              <a:avLst/>
            </a:prstGeom>
          </p:spPr>
        </p:pic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B8558B62-6EF3-4646-9D61-477D7FF60BB4}"/>
                </a:ext>
              </a:extLst>
            </p:cNvPr>
            <p:cNvSpPr/>
            <p:nvPr userDrawn="1"/>
          </p:nvSpPr>
          <p:spPr>
            <a:xfrm>
              <a:off x="76200" y="4726950"/>
              <a:ext cx="520700" cy="357515"/>
            </a:xfrm>
            <a:custGeom>
              <a:avLst/>
              <a:gdLst>
                <a:gd name="connsiteX0" fmla="*/ 0 w 692499"/>
                <a:gd name="connsiteY0" fmla="*/ 302916 h 302916"/>
                <a:gd name="connsiteX1" fmla="*/ 346250 w 692499"/>
                <a:gd name="connsiteY1" fmla="*/ 0 h 302916"/>
                <a:gd name="connsiteX2" fmla="*/ 692499 w 692499"/>
                <a:gd name="connsiteY2" fmla="*/ 302916 h 302916"/>
                <a:gd name="connsiteX3" fmla="*/ 0 w 692499"/>
                <a:gd name="connsiteY3" fmla="*/ 302916 h 302916"/>
                <a:gd name="connsiteX0" fmla="*/ 0 w 692499"/>
                <a:gd name="connsiteY0" fmla="*/ 364793 h 364793"/>
                <a:gd name="connsiteX1" fmla="*/ 2490 w 692499"/>
                <a:gd name="connsiteY1" fmla="*/ 0 h 364793"/>
                <a:gd name="connsiteX2" fmla="*/ 692499 w 692499"/>
                <a:gd name="connsiteY2" fmla="*/ 364793 h 364793"/>
                <a:gd name="connsiteX3" fmla="*/ 0 w 692499"/>
                <a:gd name="connsiteY3" fmla="*/ 364793 h 364793"/>
                <a:gd name="connsiteX0" fmla="*/ 0 w 592809"/>
                <a:gd name="connsiteY0" fmla="*/ 364793 h 364793"/>
                <a:gd name="connsiteX1" fmla="*/ 2490 w 592809"/>
                <a:gd name="connsiteY1" fmla="*/ 0 h 364793"/>
                <a:gd name="connsiteX2" fmla="*/ 592809 w 592809"/>
                <a:gd name="connsiteY2" fmla="*/ 361355 h 364793"/>
                <a:gd name="connsiteX3" fmla="*/ 0 w 592809"/>
                <a:gd name="connsiteY3" fmla="*/ 364793 h 364793"/>
                <a:gd name="connsiteX0" fmla="*/ 0 w 592809"/>
                <a:gd name="connsiteY0" fmla="*/ 385419 h 385419"/>
                <a:gd name="connsiteX1" fmla="*/ 2490 w 592809"/>
                <a:gd name="connsiteY1" fmla="*/ 0 h 385419"/>
                <a:gd name="connsiteX2" fmla="*/ 592809 w 592809"/>
                <a:gd name="connsiteY2" fmla="*/ 381981 h 385419"/>
                <a:gd name="connsiteX3" fmla="*/ 0 w 592809"/>
                <a:gd name="connsiteY3" fmla="*/ 385419 h 385419"/>
                <a:gd name="connsiteX0" fmla="*/ 0 w 606531"/>
                <a:gd name="connsiteY0" fmla="*/ 385419 h 385419"/>
                <a:gd name="connsiteX1" fmla="*/ 2490 w 606531"/>
                <a:gd name="connsiteY1" fmla="*/ 0 h 385419"/>
                <a:gd name="connsiteX2" fmla="*/ 606531 w 606531"/>
                <a:gd name="connsiteY2" fmla="*/ 381981 h 385419"/>
                <a:gd name="connsiteX3" fmla="*/ 0 w 606531"/>
                <a:gd name="connsiteY3" fmla="*/ 385419 h 385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6531" h="385419">
                  <a:moveTo>
                    <a:pt x="0" y="385419"/>
                  </a:moveTo>
                  <a:lnTo>
                    <a:pt x="2490" y="0"/>
                  </a:lnTo>
                  <a:lnTo>
                    <a:pt x="606531" y="381981"/>
                  </a:lnTo>
                  <a:lnTo>
                    <a:pt x="0" y="385419"/>
                  </a:lnTo>
                  <a:close/>
                </a:path>
              </a:pathLst>
            </a:custGeom>
            <a:solidFill>
              <a:schemeClr val="tx1"/>
            </a:solidFill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AFA2559-2874-3E45-8C37-D55F487727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85000"/>
                      </a14:imgEffect>
                      <a14:imgEffect>
                        <a14:brightnessContrast bright="-5000"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436" y="613665"/>
              <a:ext cx="402336" cy="43665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81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2" r:id="rId5"/>
    <p:sldLayoutId id="2147483680" r:id="rId6"/>
    <p:sldLayoutId id="2147483683" r:id="rId7"/>
  </p:sldLayoutIdLst>
  <p:hf sldNum="0" hd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3200" b="0" kern="1200">
          <a:solidFill>
            <a:schemeClr val="tx1"/>
          </a:solidFill>
          <a:latin typeface="Helvetica"/>
          <a:ea typeface="+mj-ea"/>
          <a:cs typeface="+mj-cs"/>
        </a:defRPr>
      </a:lvl1pPr>
    </p:titleStyle>
    <p:bodyStyle>
      <a:lvl1pPr marL="233363" indent="-233363" algn="l" defTabSz="914400" rtl="0" eaLnBrk="1" latinLnBrk="0" hangingPunct="1">
        <a:spcBef>
          <a:spcPts val="600"/>
        </a:spcBef>
        <a:buClr>
          <a:schemeClr val="accent2"/>
        </a:buClr>
        <a:buSzPct val="11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Helvetica"/>
          <a:ea typeface="+mn-ea"/>
          <a:cs typeface="+mn-cs"/>
        </a:defRPr>
      </a:lvl1pPr>
      <a:lvl2pPr marL="692150" indent="-234950" algn="l" defTabSz="914400" rtl="0" eaLnBrk="1" latinLnBrk="0" hangingPunct="1">
        <a:spcBef>
          <a:spcPts val="600"/>
        </a:spcBef>
        <a:buSzPct val="90000"/>
        <a:buFont typeface="Arial" panose="020B0604020202020204" pitchFamily="34" charset="0"/>
        <a:buChar char="–"/>
        <a:tabLst/>
        <a:defRPr sz="2000" kern="1200">
          <a:solidFill>
            <a:schemeClr val="tx1"/>
          </a:solidFill>
          <a:latin typeface="Helvetica"/>
          <a:ea typeface="+mn-ea"/>
          <a:cs typeface="+mn-cs"/>
        </a:defRPr>
      </a:lvl2pPr>
      <a:lvl3pPr marL="1093788" indent="-179388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Helvetica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Helvetica"/>
          <a:ea typeface="+mn-ea"/>
          <a:cs typeface="+mn-cs"/>
        </a:defRPr>
      </a:lvl4pPr>
      <a:lvl5pPr marL="2001838" indent="-173038" algn="l" defTabSz="914400" rtl="0" eaLnBrk="1" latinLnBrk="0" hangingPunct="1">
        <a:spcBef>
          <a:spcPts val="600"/>
        </a:spcBef>
        <a:buSzPct val="90000"/>
        <a:buFont typeface="Wingdings" pitchFamily="2" charset="2"/>
        <a:buChar char="§"/>
        <a:tabLst/>
        <a:defRPr sz="1600" kern="1200">
          <a:solidFill>
            <a:schemeClr val="tx1"/>
          </a:solidFill>
          <a:latin typeface="Helvetic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08" userDrawn="1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vansprundel@ioactive.com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github.com/jyao1/ST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openxmlformats.org/officeDocument/2006/relationships/customXml" Target="../ink/ink3.xml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github.com/microsoft/mu_feature_mm_supv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customXml" Target="../ink/ink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customXml" Target="../ink/ink6.xml"/><Relationship Id="rId7" Type="http://schemas.openxmlformats.org/officeDocument/2006/relationships/customXml" Target="../ink/ink8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customXml" Target="../ink/ink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customXml" Target="../ink/ink10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2.xml"/><Relationship Id="rId11" Type="http://schemas.openxmlformats.org/officeDocument/2006/relationships/image" Target="../media/image37.png"/><Relationship Id="rId5" Type="http://schemas.openxmlformats.org/officeDocument/2006/relationships/image" Target="../media/image34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customXml" Target="../ink/ink17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19.xml"/><Relationship Id="rId5" Type="http://schemas.openxmlformats.org/officeDocument/2006/relationships/image" Target="../media/image45.png"/><Relationship Id="rId4" Type="http://schemas.openxmlformats.org/officeDocument/2006/relationships/customXml" Target="../ink/ink18.xml"/><Relationship Id="rId9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customXml" Target="../ink/ink26.xml"/><Relationship Id="rId18" Type="http://schemas.openxmlformats.org/officeDocument/2006/relationships/image" Target="../media/image56.png"/><Relationship Id="rId3" Type="http://schemas.openxmlformats.org/officeDocument/2006/relationships/image" Target="../media/image48.png"/><Relationship Id="rId7" Type="http://schemas.openxmlformats.org/officeDocument/2006/relationships/customXml" Target="../ink/ink23.xml"/><Relationship Id="rId12" Type="http://schemas.openxmlformats.org/officeDocument/2006/relationships/image" Target="../media/image53.png"/><Relationship Id="rId17" Type="http://schemas.openxmlformats.org/officeDocument/2006/relationships/customXml" Target="../ink/ink28.xml"/><Relationship Id="rId2" Type="http://schemas.openxmlformats.org/officeDocument/2006/relationships/customXml" Target="../ink/ink21.xml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52.png"/><Relationship Id="rId19" Type="http://schemas.openxmlformats.org/officeDocument/2006/relationships/customXml" Target="../ink/ink29.xml"/><Relationship Id="rId4" Type="http://schemas.openxmlformats.org/officeDocument/2006/relationships/image" Target="../media/image49.png"/><Relationship Id="rId9" Type="http://schemas.openxmlformats.org/officeDocument/2006/relationships/customXml" Target="../ink/ink24.xml"/><Relationship Id="rId1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ustomXml" Target="../ink/ink30.xml"/><Relationship Id="rId7" Type="http://schemas.openxmlformats.org/officeDocument/2006/relationships/customXml" Target="../ink/ink3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customXml" Target="../ink/ink31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38.xml"/><Relationship Id="rId3" Type="http://schemas.openxmlformats.org/officeDocument/2006/relationships/customXml" Target="../ink/ink33.xml"/><Relationship Id="rId7" Type="http://schemas.openxmlformats.org/officeDocument/2006/relationships/customXml" Target="../ink/ink35.xml"/><Relationship Id="rId12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11" Type="http://schemas.openxmlformats.org/officeDocument/2006/relationships/customXml" Target="../ink/ink37.xml"/><Relationship Id="rId5" Type="http://schemas.openxmlformats.org/officeDocument/2006/relationships/customXml" Target="../ink/ink34.xml"/><Relationship Id="rId10" Type="http://schemas.openxmlformats.org/officeDocument/2006/relationships/image" Target="../media/image66.png"/><Relationship Id="rId4" Type="http://schemas.openxmlformats.org/officeDocument/2006/relationships/image" Target="../media/image63.png"/><Relationship Id="rId9" Type="http://schemas.openxmlformats.org/officeDocument/2006/relationships/customXml" Target="../ink/ink36.xml"/><Relationship Id="rId1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customXml" Target="../ink/ink43.xml"/><Relationship Id="rId3" Type="http://schemas.openxmlformats.org/officeDocument/2006/relationships/image" Target="../media/image70.png"/><Relationship Id="rId7" Type="http://schemas.openxmlformats.org/officeDocument/2006/relationships/customXml" Target="../ink/ink40.xml"/><Relationship Id="rId12" Type="http://schemas.openxmlformats.org/officeDocument/2006/relationships/image" Target="../media/image75.png"/><Relationship Id="rId2" Type="http://schemas.openxmlformats.org/officeDocument/2006/relationships/image" Target="../media/image69.png"/><Relationship Id="rId16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11" Type="http://schemas.openxmlformats.org/officeDocument/2006/relationships/customXml" Target="../ink/ink42.xml"/><Relationship Id="rId5" Type="http://schemas.openxmlformats.org/officeDocument/2006/relationships/customXml" Target="../ink/ink39.xml"/><Relationship Id="rId15" Type="http://schemas.openxmlformats.org/officeDocument/2006/relationships/customXml" Target="../ink/ink44.xml"/><Relationship Id="rId10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customXml" Target="../ink/ink41.xml"/><Relationship Id="rId1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3" Type="http://schemas.openxmlformats.org/officeDocument/2006/relationships/image" Target="../media/image79.png"/><Relationship Id="rId7" Type="http://schemas.openxmlformats.org/officeDocument/2006/relationships/image" Target="../media/image8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customXml" Target="../ink/ink46.xml"/><Relationship Id="rId11" Type="http://schemas.openxmlformats.org/officeDocument/2006/relationships/image" Target="../media/image83.png"/><Relationship Id="rId5" Type="http://schemas.openxmlformats.org/officeDocument/2006/relationships/image" Target="../media/image80.png"/><Relationship Id="rId10" Type="http://schemas.openxmlformats.org/officeDocument/2006/relationships/customXml" Target="../ink/ink48.xml"/><Relationship Id="rId4" Type="http://schemas.openxmlformats.org/officeDocument/2006/relationships/customXml" Target="../ink/ink45.xml"/><Relationship Id="rId9" Type="http://schemas.openxmlformats.org/officeDocument/2006/relationships/image" Target="../media/image8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5.png"/><Relationship Id="rId7" Type="http://schemas.openxmlformats.org/officeDocument/2006/relationships/customXml" Target="../ink/ink50.xml"/><Relationship Id="rId12" Type="http://schemas.openxmlformats.org/officeDocument/2006/relationships/image" Target="../media/image90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7.png"/><Relationship Id="rId11" Type="http://schemas.openxmlformats.org/officeDocument/2006/relationships/customXml" Target="../ink/ink52.xml"/><Relationship Id="rId5" Type="http://schemas.openxmlformats.org/officeDocument/2006/relationships/customXml" Target="../ink/ink49.xm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customXml" Target="../ink/ink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customXml" Target="../ink/ink54.xml"/><Relationship Id="rId4" Type="http://schemas.openxmlformats.org/officeDocument/2006/relationships/image" Target="../media/image92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yao1/edk2/tree/edkii-rust/RustPkg" TargetMode="External"/><Relationship Id="rId2" Type="http://schemas.openxmlformats.org/officeDocument/2006/relationships/hyperlink" Target="https://github.com/rust-osdev/uefi-rs" TargetMode="Externa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l.com/content/dam/www/central-libraries/us/en/documents/drtm-based-computing-whitepaper.pdf" TargetMode="External"/><Relationship Id="rId7" Type="http://schemas.openxmlformats.org/officeDocument/2006/relationships/hyperlink" Target="https://github.com/microsoft/mu_feature_mm_supv" TargetMode="External"/><Relationship Id="rId2" Type="http://schemas.openxmlformats.org/officeDocument/2006/relationships/hyperlink" Target="https://invisiblethingslab.com/resources/bh09dc/Attacking%20Intel%20TXT%20-%20paper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microsoft.com/en-us/security/blog/2020/11/12/system-management-mode-deep-dive-how-smm-isolation-hardens-the-platform/" TargetMode="External"/><Relationship Id="rId5" Type="http://schemas.openxmlformats.org/officeDocument/2006/relationships/hyperlink" Target="https://www.amd.com/system/files/documents/amd-security-white-paper.pdf" TargetMode="External"/><Relationship Id="rId4" Type="http://schemas.openxmlformats.org/officeDocument/2006/relationships/hyperlink" Target="https://community.amd.com/t5/business/amd-and-microsoft-secured-core-pc/ba-p/41820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8E72D-F79A-8E43-8B0F-5DFA3DC4CD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Assessing the security of an </a:t>
            </a:r>
            <a:br>
              <a:rPr lang="en-US"/>
            </a:br>
            <a:r>
              <a:rPr lang="en-US"/>
              <a:t>SMM supervisor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1A725E-AC2F-7944-93F5-B478DFCB27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/>
              <a:t>Ilja van Sprundel </a:t>
            </a:r>
          </a:p>
          <a:p>
            <a:pPr algn="ctr"/>
            <a:r>
              <a:rPr lang="en-US">
                <a:hlinkClick r:id="rId2"/>
              </a:rPr>
              <a:t>ivansprundel@ioactive.com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65272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64E3-9478-6BEA-E6EA-5AE05C35F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AD78C-6C52-FF89-AA56-2D802ABAF40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Steps have since been taken to add mitigations, harder SMM handlers and document what SMM handlers should and shouldn’t do.</a:t>
            </a:r>
          </a:p>
          <a:p>
            <a:r>
              <a:rPr lang="en-US"/>
              <a:t>Ultimately, they’re just so powerful </a:t>
            </a:r>
          </a:p>
          <a:p>
            <a:pPr lvl="1"/>
            <a:r>
              <a:rPr lang="en-US"/>
              <a:t>They remain very juicy targets. </a:t>
            </a:r>
          </a:p>
          <a:p>
            <a:r>
              <a:rPr lang="en-US"/>
              <a:t>Hence, the SMM supervisor</a:t>
            </a:r>
          </a:p>
          <a:p>
            <a:pPr lvl="1"/>
            <a:r>
              <a:rPr lang="en-US"/>
              <a:t>Minimize SMM TCB </a:t>
            </a:r>
          </a:p>
          <a:p>
            <a:pPr lvl="1"/>
            <a:r>
              <a:rPr lang="en-US"/>
              <a:t>Deprivilege, isolate, measure, apply policy </a:t>
            </a:r>
          </a:p>
        </p:txBody>
      </p:sp>
    </p:spTree>
    <p:extLst>
      <p:ext uri="{BB962C8B-B14F-4D97-AF65-F5344CB8AC3E}">
        <p14:creationId xmlns:p14="http://schemas.microsoft.com/office/powerpoint/2010/main" val="17630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4FCB6-AD07-87B4-B776-4C626C293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implementations: Intel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7BA07-0F0D-1E90-5107-94B36EA3DC2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543290" cy="3455424"/>
          </a:xfrm>
        </p:spPr>
        <p:txBody>
          <a:bodyPr>
            <a:no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 proposed an STM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 implementation was made and open sourced [eventually]</a:t>
            </a:r>
          </a:p>
          <a:p>
            <a:pPr lvl="2" fontAlgn="base"/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https://github.com/jyao1/STM</a:t>
            </a: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000000"/>
                </a:solidFill>
                <a:latin typeface="Calibri" panose="020F0502020204030204" pitchFamily="34" charset="0"/>
              </a:rPr>
              <a:t>Ultimately not used by Intel  </a:t>
            </a:r>
            <a:endParaRPr lang="en-US" sz="2400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0E1C46-5E09-129C-B3A8-3857A0544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289" y="3059180"/>
            <a:ext cx="3220944" cy="1901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DF6F71-5FAD-05F6-A6CC-D242D2912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590" y="3213817"/>
            <a:ext cx="3415553" cy="1477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C576949-93A4-AB6A-4336-FBA53D010801}"/>
                  </a:ext>
                </a:extLst>
              </p14:cNvPr>
              <p14:cNvContentPartPr/>
              <p14:nvPr/>
            </p14:nvContentPartPr>
            <p14:xfrm>
              <a:off x="5465700" y="4374286"/>
              <a:ext cx="2467440" cy="85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C576949-93A4-AB6A-4336-FBA53D01080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11692" y="4266286"/>
                <a:ext cx="2575096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07BD1A4-EB02-F60D-DE18-A1313291682F}"/>
                  </a:ext>
                </a:extLst>
              </p14:cNvPr>
              <p14:cNvContentPartPr/>
              <p14:nvPr/>
            </p14:nvContentPartPr>
            <p14:xfrm>
              <a:off x="4692780" y="4578046"/>
              <a:ext cx="3240360" cy="83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07BD1A4-EB02-F60D-DE18-A131329168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38774" y="4470046"/>
                <a:ext cx="334801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DB38BE1-2002-01A8-7C47-8C84F3EB9F7F}"/>
                  </a:ext>
                </a:extLst>
              </p14:cNvPr>
              <p14:cNvContentPartPr/>
              <p14:nvPr/>
            </p14:nvContentPartPr>
            <p14:xfrm>
              <a:off x="6057540" y="4511086"/>
              <a:ext cx="631440" cy="14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DB38BE1-2002-01A8-7C47-8C84F3EB9F7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03540" y="4403086"/>
                <a:ext cx="739080" cy="22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03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22BCD-2590-5DA2-D4FE-7856EC42D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implementations: Intel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7B5EB-C1A6-6601-FE11-AE7D7CA5EE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49" y="1199125"/>
            <a:ext cx="8301691" cy="3870415"/>
          </a:xfrm>
        </p:spPr>
        <p:txBody>
          <a:bodyPr>
            <a:normAutofit fontScale="850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escribed in "Intel® Hardware Shield: Trustworthy SMM on the Intel vPro® Platform”: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Mix of technologies. Those below have some parallels with an SMM supervisor.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Intel® Runtime BIOS Resilience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Make use of security properties memory paging provides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Makes use of intel specific </a:t>
            </a:r>
            <a:r>
              <a:rPr lang="en-US" b="0" i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hw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enhancements (CR0 lock, CR3 lock, ….)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Intel® System Security Report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Facilitate attestation of SMI handlers (even if they’re compromised)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Intel® System Resources Defense </a:t>
            </a:r>
          </a:p>
          <a:p>
            <a:pPr lvl="1"/>
            <a:r>
              <a:rPr lang="en-US"/>
              <a:t>Privilege separation between SMM entry and SMM handlers </a:t>
            </a:r>
          </a:p>
          <a:p>
            <a:pPr lvl="2"/>
            <a:r>
              <a:rPr lang="en-US"/>
              <a:t>Entry runs at ring 0 </a:t>
            </a:r>
          </a:p>
          <a:p>
            <a:pPr lvl="2"/>
            <a:r>
              <a:rPr lang="en-US"/>
              <a:t>Handlers run at ring 3</a:t>
            </a:r>
          </a:p>
        </p:txBody>
      </p:sp>
    </p:spTree>
    <p:extLst>
      <p:ext uri="{BB962C8B-B14F-4D97-AF65-F5344CB8AC3E}">
        <p14:creationId xmlns:p14="http://schemas.microsoft.com/office/powerpoint/2010/main" val="1099525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7076-0311-DF4D-48C4-E3B6A8FD3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implementations: AMD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3151D-1286-5690-530A-6BFB23C0BB0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00390" cy="3822454"/>
          </a:xfrm>
        </p:spPr>
        <p:txBody>
          <a:bodyPr>
            <a:normAutofit fontScale="92500" lnSpcReduction="10000"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AMD seems to implement a fairly tradition supervisor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Somewhat modelled after STM but using CPL3 and CPL0 split instead of virtualization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Run SMM handlers in ring 3 </a:t>
            </a:r>
          </a:p>
          <a:p>
            <a:pPr lvl="2"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Privileged code is stubbed out and invokes system calls 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Small kernel running in rin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g 0 </a:t>
            </a:r>
          </a:p>
          <a:p>
            <a:pPr lvl="2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Enforces policy </a:t>
            </a:r>
          </a:p>
          <a:p>
            <a:pPr lvl="3"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MSR access </a:t>
            </a:r>
          </a:p>
          <a:p>
            <a:pPr lvl="3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IO port access </a:t>
            </a:r>
          </a:p>
          <a:p>
            <a:pPr lvl="3"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Access to memory regions</a:t>
            </a:r>
          </a:p>
          <a:p>
            <a:pPr lvl="3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Access to privileged instructions </a:t>
            </a:r>
          </a:p>
          <a:p>
            <a:pPr lvl="3"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…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3" fontAlgn="base"/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4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64878-B227-362A-1BF6-6327EEC4B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implementations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1275C-3BCD-F652-55BD-5ABBE190AE5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There are various levels of documentation</a:t>
            </a:r>
          </a:p>
          <a:p>
            <a:r>
              <a:rPr lang="en-US"/>
              <a:t>However, both Intel and AMDs implementation is closed source.</a:t>
            </a:r>
          </a:p>
          <a:p>
            <a:r>
              <a:rPr lang="en-US"/>
              <a:t>Makes it hard to get a real sense of how these things work under the hood </a:t>
            </a:r>
          </a:p>
          <a:p>
            <a:pPr lvl="1"/>
            <a:r>
              <a:rPr lang="en-US"/>
              <a:t>Without performing intensive reverse engineering, runtime testing and fuzzing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40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92F6-DFF0-D5D8-D09C-4F955CFA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implementations: </a:t>
            </a:r>
            <a:r>
              <a:rPr lang="en-US" err="1"/>
              <a:t>mm_supv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44C1E-DD98-EF5F-89D4-23750B7EFB6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Project Mu MM Supervisor</a:t>
            </a:r>
          </a:p>
          <a:p>
            <a:r>
              <a:rPr lang="en-US"/>
              <a:t>Part of Microsoft’s Project Mu</a:t>
            </a:r>
          </a:p>
          <a:p>
            <a:pPr lvl="1"/>
            <a:r>
              <a:rPr lang="en-US"/>
              <a:t>Modular adaptation of edk2</a:t>
            </a:r>
          </a:p>
          <a:p>
            <a:r>
              <a:rPr lang="en-US">
                <a:hlinkClick r:id="rId2"/>
              </a:rPr>
              <a:t>https://github.com/microsoft/mu_feature_mm_supv</a:t>
            </a:r>
            <a:r>
              <a:rPr lang="en-US"/>
              <a:t>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33729A-3F07-3F58-D652-9C062514D5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12" y="3147818"/>
            <a:ext cx="789622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3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CACF7-9111-3D8F-1145-EE1C5C085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SMM Supervisor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4E8B-D394-DB18-1243-1C068753182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Some references to AMD in code and documentation </a:t>
            </a:r>
          </a:p>
          <a:p>
            <a:r>
              <a:rPr lang="en-US"/>
              <a:t>Not clear to what extend AMD code is used. </a:t>
            </a:r>
          </a:p>
          <a:p>
            <a:r>
              <a:rPr lang="en-US"/>
              <a:t>Or not used </a:t>
            </a:r>
          </a:p>
          <a:p>
            <a:pPr lvl="1"/>
            <a:r>
              <a:rPr lang="en-US"/>
              <a:t>But simply ‘inspired by’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4EDA3-8E6F-C662-ACE6-F46607543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380" y="2164838"/>
            <a:ext cx="4743450" cy="152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AB2570-7836-EA54-5996-923F57227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90704"/>
            <a:ext cx="9144000" cy="5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15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4A7FC-7D04-5924-448E-6F8B8014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8A871-CDAA-F960-A22B-5D7CE68349F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oot flow comparison between SMM and Standalone MM kernel">
            <a:extLst>
              <a:ext uri="{FF2B5EF4-FFF2-40B4-BE49-F238E27FC236}">
                <a16:creationId xmlns:a16="http://schemas.microsoft.com/office/drawing/2014/main" id="{8DE36251-FF78-6C57-45A2-998856CFB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0"/>
            <a:ext cx="406241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20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FBBE3-9CF2-2FFC-DFAB-29B6D5009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SMM Supervisor </a:t>
            </a:r>
            <a:r>
              <a:rPr lang="en-US" sz="240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C221-5940-B70E-CC2A-CD4D86A652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Assume </a:t>
            </a:r>
          </a:p>
          <a:p>
            <a:pPr lvl="1"/>
            <a:r>
              <a:rPr lang="en-US"/>
              <a:t>Compromised SMM handler</a:t>
            </a:r>
          </a:p>
          <a:p>
            <a:pPr lvl="1"/>
            <a:r>
              <a:rPr lang="en-US"/>
              <a:t>Try to break supervisor</a:t>
            </a:r>
          </a:p>
          <a:p>
            <a:r>
              <a:rPr lang="en-US"/>
              <a:t>Some </a:t>
            </a:r>
            <a:r>
              <a:rPr lang="en-US" err="1"/>
              <a:t>entrypoints</a:t>
            </a:r>
            <a:endParaRPr lang="en-US"/>
          </a:p>
          <a:p>
            <a:pPr lvl="1"/>
            <a:r>
              <a:rPr lang="en-US" err="1"/>
              <a:t>SysCallEntry.nasm</a:t>
            </a:r>
            <a:endParaRPr lang="en-US"/>
          </a:p>
          <a:p>
            <a:pPr lvl="1"/>
            <a:r>
              <a:rPr lang="en-US" err="1"/>
              <a:t>SyscallDispatcher.c</a:t>
            </a:r>
            <a:r>
              <a:rPr lang="en-US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FCB409-AFA5-7FB5-2C9D-E15895D3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260" y="0"/>
            <a:ext cx="403955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8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D3D0-7644-CDEE-1878-40E6DFCA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D01DC-3956-CA94-1D7F-E5E8CC75A31B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74CA7-3A30-1870-5791-7702A5039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76" y="0"/>
            <a:ext cx="340244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923F-2B29-6B64-0CC9-05438480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whoami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3499B-6B6A-62C5-9440-669F557F4B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233045" indent="-233045"/>
            <a:r>
              <a:rPr lang="en-US"/>
              <a:t>Ilja van Sprundel</a:t>
            </a:r>
          </a:p>
          <a:p>
            <a:pPr marL="233045" indent="-233045"/>
            <a:r>
              <a:rPr lang="en-US"/>
              <a:t>Sr. Director of Operating Systems Security @</a:t>
            </a:r>
            <a:r>
              <a:rPr lang="en-US" b="1"/>
              <a:t>I</a:t>
            </a:r>
            <a:r>
              <a:rPr lang="en-US" b="1">
                <a:solidFill>
                  <a:schemeClr val="accent2"/>
                </a:solidFill>
              </a:rPr>
              <a:t>O</a:t>
            </a:r>
            <a:r>
              <a:rPr lang="en-US" b="1"/>
              <a:t>Active</a:t>
            </a:r>
            <a:endParaRPr lang="en-US" b="1">
              <a:cs typeface="Helvetica"/>
            </a:endParaRPr>
          </a:p>
          <a:p>
            <a:pPr marL="233045" indent="-233045"/>
            <a:r>
              <a:rPr lang="en-US"/>
              <a:t>Code review</a:t>
            </a:r>
            <a:endParaRPr lang="en-US">
              <a:cs typeface="Helvetica"/>
            </a:endParaRPr>
          </a:p>
          <a:p>
            <a:pPr marL="233045" indent="-233045"/>
            <a:r>
              <a:rPr lang="en-US"/>
              <a:t>Low level security reviews </a:t>
            </a:r>
            <a:endParaRPr lang="en-US">
              <a:cs typeface="Helvetica"/>
            </a:endParaRPr>
          </a:p>
          <a:p>
            <a:pPr lvl="1"/>
            <a:r>
              <a:rPr lang="en-US"/>
              <a:t>C/C++, assembly</a:t>
            </a:r>
          </a:p>
          <a:p>
            <a:pPr lvl="1"/>
            <a:r>
              <a:rPr lang="en-US"/>
              <a:t>OS</a:t>
            </a:r>
          </a:p>
          <a:p>
            <a:pPr lvl="1"/>
            <a:r>
              <a:rPr lang="en-US"/>
              <a:t>Kernel, driver</a:t>
            </a:r>
          </a:p>
          <a:p>
            <a:pPr lvl="1"/>
            <a:r>
              <a:rPr lang="en-US"/>
              <a:t>Hypervisor</a:t>
            </a:r>
          </a:p>
          <a:p>
            <a:pPr lvl="1"/>
            <a:r>
              <a:rPr lang="en-US"/>
              <a:t>Boot / UEFI / SMM</a:t>
            </a:r>
          </a:p>
          <a:p>
            <a:pPr lvl="1"/>
            <a:r>
              <a:rPr lang="en-US"/>
              <a:t>Embedded firmware stuff </a:t>
            </a:r>
          </a:p>
          <a:p>
            <a:pPr marL="233045" indent="-233045"/>
            <a:endParaRPr lang="en-US"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43122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F8D7-A167-B93C-84B3-050C2C2F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FBA60-07CF-CF2B-973B-2DC79345B44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49" y="1199126"/>
            <a:ext cx="8296585" cy="394437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Spend roughly 1-2 weeks reading code </a:t>
            </a:r>
          </a:p>
          <a:p>
            <a:r>
              <a:rPr lang="en-US"/>
              <a:t>Found 9 issues </a:t>
            </a:r>
          </a:p>
          <a:p>
            <a:pPr lvl="1"/>
            <a:r>
              <a:rPr lang="en-US"/>
              <a:t>Integer overflow (CWE-190)</a:t>
            </a:r>
          </a:p>
          <a:p>
            <a:pPr lvl="1"/>
            <a:r>
              <a:rPr lang="en-US"/>
              <a:t>Race condition (CWE-367)</a:t>
            </a:r>
          </a:p>
          <a:p>
            <a:pPr lvl="1"/>
            <a:r>
              <a:rPr lang="en-US"/>
              <a:t>Missing length validation (CWE-130)</a:t>
            </a:r>
          </a:p>
          <a:p>
            <a:pPr lvl="1"/>
            <a:r>
              <a:rPr lang="en-US"/>
              <a:t>Missing index validation (CWE-129)</a:t>
            </a:r>
          </a:p>
          <a:p>
            <a:pPr lvl="1"/>
            <a:r>
              <a:rPr lang="en-US"/>
              <a:t>Missing device validation (CWE-20)</a:t>
            </a:r>
          </a:p>
          <a:p>
            <a:pPr lvl="1"/>
            <a:r>
              <a:rPr lang="en-US"/>
              <a:t>Missing handler </a:t>
            </a:r>
            <a:r>
              <a:rPr lang="en-US" err="1"/>
              <a:t>unregistry</a:t>
            </a:r>
            <a:r>
              <a:rPr lang="en-US"/>
              <a:t> check (CWE-284)</a:t>
            </a:r>
          </a:p>
          <a:p>
            <a:pPr lvl="1"/>
            <a:r>
              <a:rPr lang="en-US" err="1"/>
              <a:t>Syscall</a:t>
            </a:r>
            <a:r>
              <a:rPr lang="en-US"/>
              <a:t> entry/exit missing save/restore (CWE-665)</a:t>
            </a:r>
          </a:p>
          <a:p>
            <a:pPr lvl="1"/>
            <a:r>
              <a:rPr lang="en-US"/>
              <a:t>Inconsistent length checks (CWE-130)</a:t>
            </a:r>
          </a:p>
          <a:p>
            <a:pPr lvl="1"/>
            <a:r>
              <a:rPr lang="en-US"/>
              <a:t>Improper cleanup on OOM error (CWE-459)</a:t>
            </a:r>
          </a:p>
          <a:p>
            <a:r>
              <a:rPr lang="en-US"/>
              <a:t>All but 1 are fixed.</a:t>
            </a:r>
          </a:p>
          <a:p>
            <a:pPr lvl="1"/>
            <a:r>
              <a:rPr lang="en-US"/>
              <a:t>Unfixed bug is in profile code only used for debugging. </a:t>
            </a:r>
          </a:p>
          <a:p>
            <a:pPr lvl="1"/>
            <a:endParaRPr lang="en-US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72D72-8B83-8405-5123-84458A390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81" y="1061806"/>
            <a:ext cx="3287441" cy="225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3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5591-01C2-728C-C70D-77E303E0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Reviewing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21F-236F-82DF-2924-9339FF0D932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505190" cy="4051054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Timeline</a:t>
            </a:r>
          </a:p>
          <a:p>
            <a:pPr lvl="1"/>
            <a:r>
              <a:rPr lang="en-US"/>
              <a:t>Initial report – June 3</a:t>
            </a:r>
            <a:r>
              <a:rPr lang="en-US" baseline="30000"/>
              <a:t>rd</a:t>
            </a:r>
            <a:r>
              <a:rPr lang="en-US"/>
              <a:t> 2022</a:t>
            </a:r>
          </a:p>
          <a:p>
            <a:pPr lvl="1"/>
            <a:r>
              <a:rPr lang="en-US"/>
              <a:t>MS  acknowledges report. Lays out next steps – June 3</a:t>
            </a:r>
            <a:r>
              <a:rPr lang="en-US" baseline="30000"/>
              <a:t>rd</a:t>
            </a:r>
            <a:r>
              <a:rPr lang="en-US"/>
              <a:t> 2022</a:t>
            </a:r>
          </a:p>
          <a:p>
            <a:pPr lvl="1"/>
            <a:r>
              <a:rPr lang="en-US"/>
              <a:t>MS provides update – June 10</a:t>
            </a:r>
            <a:r>
              <a:rPr lang="en-US" baseline="30000"/>
              <a:t>th</a:t>
            </a:r>
            <a:r>
              <a:rPr lang="en-US"/>
              <a:t> 2022</a:t>
            </a:r>
          </a:p>
          <a:p>
            <a:pPr lvl="2"/>
            <a:r>
              <a:rPr lang="en-US"/>
              <a:t>Actively reviewing report </a:t>
            </a:r>
          </a:p>
          <a:p>
            <a:pPr lvl="2"/>
            <a:r>
              <a:rPr lang="en-US"/>
              <a:t>Credit? </a:t>
            </a:r>
          </a:p>
          <a:p>
            <a:pPr lvl="2"/>
            <a:r>
              <a:rPr lang="en-US"/>
              <a:t>CVE?</a:t>
            </a:r>
          </a:p>
          <a:p>
            <a:pPr lvl="1"/>
            <a:r>
              <a:rPr lang="en-US"/>
              <a:t>I respond on same day – June 10</a:t>
            </a:r>
            <a:r>
              <a:rPr lang="en-US" baseline="30000"/>
              <a:t>th</a:t>
            </a:r>
            <a:r>
              <a:rPr lang="en-US"/>
              <a:t> 2022 </a:t>
            </a:r>
          </a:p>
          <a:p>
            <a:pPr lvl="1"/>
            <a:r>
              <a:rPr lang="en-US"/>
              <a:t>I ask for an update – July 19</a:t>
            </a:r>
            <a:r>
              <a:rPr lang="en-US" baseline="30000"/>
              <a:t>th</a:t>
            </a:r>
            <a:r>
              <a:rPr lang="en-US"/>
              <a:t> 2022 </a:t>
            </a:r>
          </a:p>
          <a:p>
            <a:pPr lvl="1"/>
            <a:r>
              <a:rPr lang="en-US"/>
              <a:t>MS gives update – July 29</a:t>
            </a:r>
            <a:r>
              <a:rPr lang="en-US" baseline="30000"/>
              <a:t>th</a:t>
            </a:r>
            <a:r>
              <a:rPr lang="en-US"/>
              <a:t> 2022 </a:t>
            </a:r>
          </a:p>
          <a:p>
            <a:pPr lvl="2"/>
            <a:r>
              <a:rPr lang="en-US"/>
              <a:t>Reason for delay: vacation and covid </a:t>
            </a:r>
          </a:p>
          <a:p>
            <a:pPr lvl="2"/>
            <a:r>
              <a:rPr lang="en-US"/>
              <a:t>Issues are </a:t>
            </a:r>
            <a:r>
              <a:rPr lang="en-US" b="1" i="1" u="sng"/>
              <a:t>fixed</a:t>
            </a:r>
            <a:r>
              <a:rPr lang="en-US"/>
              <a:t> internally!</a:t>
            </a:r>
          </a:p>
          <a:p>
            <a:pPr lvl="2"/>
            <a:r>
              <a:rPr lang="en-US"/>
              <a:t>How do we publish and document this? Suggests some options </a:t>
            </a:r>
          </a:p>
          <a:p>
            <a:pPr lvl="1"/>
            <a:r>
              <a:rPr lang="en-US"/>
              <a:t>I respond on same day “all suggestions work for me” – July 29</a:t>
            </a:r>
            <a:r>
              <a:rPr lang="en-US" baseline="30000"/>
              <a:t>th</a:t>
            </a:r>
            <a:r>
              <a:rPr lang="en-US"/>
              <a:t> 2022 </a:t>
            </a:r>
          </a:p>
          <a:p>
            <a:pPr lvl="1"/>
            <a:r>
              <a:rPr lang="en-US"/>
              <a:t>MS pushes all fixes to </a:t>
            </a:r>
            <a:r>
              <a:rPr lang="en-US" err="1"/>
              <a:t>github</a:t>
            </a:r>
            <a:r>
              <a:rPr lang="en-US"/>
              <a:t> – August 20</a:t>
            </a:r>
            <a:r>
              <a:rPr lang="en-US" baseline="30000"/>
              <a:t>th</a:t>
            </a:r>
            <a:r>
              <a:rPr lang="en-US"/>
              <a:t> 2022 </a:t>
            </a:r>
          </a:p>
          <a:p>
            <a:pPr lvl="1"/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8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A401-7AE1-3179-06A6-C74A75EA4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Integer overflow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04411-475A-2FF8-EE6C-D6B11D5ADB7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DCA37D-819E-A569-DA78-67B1E65F7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791658"/>
            <a:ext cx="7985760" cy="409284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6EEFA73-FDAC-8886-501A-A7B41EF47FEA}"/>
                  </a:ext>
                </a:extLst>
              </p14:cNvPr>
              <p14:cNvContentPartPr/>
              <p14:nvPr/>
            </p14:nvContentPartPr>
            <p14:xfrm>
              <a:off x="1668540" y="3992220"/>
              <a:ext cx="1424520" cy="32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6EEFA73-FDAC-8886-501A-A7B41EF47F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4540" y="3884220"/>
                <a:ext cx="15321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59013FF-2A15-AD1F-42A8-A069629FE3D3}"/>
                  </a:ext>
                </a:extLst>
              </p14:cNvPr>
              <p14:cNvContentPartPr/>
              <p14:nvPr/>
            </p14:nvContentPartPr>
            <p14:xfrm>
              <a:off x="1630380" y="4099140"/>
              <a:ext cx="1508040" cy="8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59013FF-2A15-AD1F-42A8-A069629FE3D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6367" y="3991140"/>
                <a:ext cx="1615706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478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D2607-FCD6-6BE9-7DAF-682808024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Integer overflow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D449A-A86C-CB8E-7D66-CFF2FF0A2C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Autofit/>
          </a:bodyPr>
          <a:lstStyle/>
          <a:p>
            <a:r>
              <a:rPr lang="en-US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IsIoReadWriteAllowed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() is called to validate </a:t>
            </a:r>
            <a:r>
              <a:rPr lang="en-US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ioport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read and writes </a:t>
            </a:r>
          </a:p>
          <a:p>
            <a:r>
              <a:rPr lang="en-US">
                <a:latin typeface="Calibri" panose="020F0502020204030204" pitchFamily="34" charset="0"/>
              </a:rPr>
              <a:t>Validation logic contains integer overflow </a:t>
            </a:r>
          </a:p>
          <a:p>
            <a:r>
              <a:rPr lang="en-US">
                <a:latin typeface="Calibri" panose="020F0502020204030204" pitchFamily="34" charset="0"/>
              </a:rPr>
              <a:t>If port is really big the addition of the size could overflow </a:t>
            </a:r>
          </a:p>
          <a:p>
            <a:r>
              <a:rPr lang="en-US">
                <a:latin typeface="Calibri" panose="020F0502020204030204" pitchFamily="34" charset="0"/>
              </a:rPr>
              <a:t>If there’s policy to write to low ports </a:t>
            </a:r>
          </a:p>
          <a:p>
            <a:pPr lvl="1"/>
            <a:r>
              <a:rPr lang="en-US" sz="2400">
                <a:latin typeface="Calibri" panose="020F0502020204030204" pitchFamily="34" charset="0"/>
              </a:rPr>
              <a:t>You can write to a really high port </a:t>
            </a:r>
          </a:p>
          <a:p>
            <a:r>
              <a:rPr lang="en-US">
                <a:latin typeface="Calibri" panose="020F0502020204030204" pitchFamily="34" charset="0"/>
              </a:rPr>
              <a:t>Very narrow set of circumstances </a:t>
            </a:r>
          </a:p>
          <a:p>
            <a:r>
              <a:rPr lang="en-US">
                <a:latin typeface="Calibri" panose="020F0502020204030204" pitchFamily="34" charset="0"/>
              </a:rPr>
              <a:t>Exploitability depends on specific policies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79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7576-6D1F-CF63-7B77-0B3534B2C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A94EA-2341-C029-30D7-98991F6810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38CE8-0EEA-D246-5791-F90A05525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464"/>
            <a:ext cx="9144000" cy="33525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4E174D-8951-E2C2-3320-3CDDA83073B4}"/>
                  </a:ext>
                </a:extLst>
              </p14:cNvPr>
              <p14:cNvContentPartPr/>
              <p14:nvPr/>
            </p14:nvContentPartPr>
            <p14:xfrm>
              <a:off x="1744500" y="1376820"/>
              <a:ext cx="624600" cy="34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4E174D-8951-E2C2-3320-3CDDA83073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90500" y="1268820"/>
                <a:ext cx="732240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E49BD23-5D4F-5FC8-C9AA-E4E147883DCF}"/>
                  </a:ext>
                </a:extLst>
              </p14:cNvPr>
              <p14:cNvContentPartPr/>
              <p14:nvPr/>
            </p14:nvContentPartPr>
            <p14:xfrm>
              <a:off x="898860" y="2719260"/>
              <a:ext cx="2433240" cy="56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E49BD23-5D4F-5FC8-C9AA-E4E147883DC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4860" y="2611948"/>
                <a:ext cx="2540880" cy="27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9EFE515-A232-DB26-FB3D-CAE9E619A09A}"/>
                  </a:ext>
                </a:extLst>
              </p14:cNvPr>
              <p14:cNvContentPartPr/>
              <p14:nvPr/>
            </p14:nvContentPartPr>
            <p14:xfrm>
              <a:off x="692940" y="3581100"/>
              <a:ext cx="2666520" cy="63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9EFE515-A232-DB26-FB3D-CAE9E619A0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940" y="3473100"/>
                <a:ext cx="2774160" cy="27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1111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636F-85F2-2907-5356-2EB77B617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Race condition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0D7D3-2945-C4F4-53F6-56E72F9BBD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91830" cy="3845314"/>
          </a:xfrm>
        </p:spPr>
        <p:txBody>
          <a:bodyPr>
            <a:normAutofit lnSpcReduction="10000"/>
          </a:bodyPr>
          <a:lstStyle/>
          <a:p>
            <a:r>
              <a:rPr lang="en-US"/>
              <a:t>TOCTOU race condition </a:t>
            </a:r>
          </a:p>
          <a:p>
            <a:r>
              <a:rPr lang="en-US" err="1"/>
              <a:t>HandlerGuid</a:t>
            </a:r>
            <a:r>
              <a:rPr lang="en-US"/>
              <a:t> pointer to user memory </a:t>
            </a:r>
          </a:p>
          <a:p>
            <a:r>
              <a:rPr lang="en-US"/>
              <a:t>Time Of Check</a:t>
            </a:r>
          </a:p>
          <a:p>
            <a:pPr lvl="1"/>
            <a:r>
              <a:rPr lang="en-US" err="1"/>
              <a:t>HandlerGuid</a:t>
            </a:r>
            <a:r>
              <a:rPr lang="en-US"/>
              <a:t> is not gEfiSmmUsbDispatch2ProtocolGuid</a:t>
            </a:r>
          </a:p>
          <a:p>
            <a:r>
              <a:rPr lang="en-US"/>
              <a:t>Time Of Use </a:t>
            </a:r>
          </a:p>
          <a:p>
            <a:pPr lvl="1"/>
            <a:r>
              <a:rPr lang="en-US" err="1"/>
              <a:t>HandlerGuid</a:t>
            </a:r>
            <a:r>
              <a:rPr lang="en-US"/>
              <a:t> is gEfiSmmUsbDispatch2ProtocolGuid</a:t>
            </a:r>
          </a:p>
          <a:p>
            <a:r>
              <a:rPr lang="en-US"/>
              <a:t>Result </a:t>
            </a:r>
          </a:p>
          <a:p>
            <a:pPr lvl="1"/>
            <a:r>
              <a:rPr lang="en-US"/>
              <a:t>Free’s a resource that is only there when the check for </a:t>
            </a:r>
            <a:r>
              <a:rPr lang="en-US" err="1"/>
              <a:t>HandlerGuid</a:t>
            </a:r>
            <a:r>
              <a:rPr lang="en-US"/>
              <a:t> == gEfiSmmUsbDispatch2ProtocolGuid (during Time of Check)</a:t>
            </a:r>
          </a:p>
        </p:txBody>
      </p:sp>
    </p:spTree>
    <p:extLst>
      <p:ext uri="{BB962C8B-B14F-4D97-AF65-F5344CB8AC3E}">
        <p14:creationId xmlns:p14="http://schemas.microsoft.com/office/powerpoint/2010/main" val="3893493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E1E-B30A-A512-7000-FD5C4D3C6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length validation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6CCBA-2A67-3EE2-6E63-C61D108EFB1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5F7BF-2FA5-DB1F-76CF-9F66B510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938212"/>
            <a:ext cx="9096375" cy="32670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0BE8010-8B51-AA69-EF9E-E98A4F413394}"/>
                  </a:ext>
                </a:extLst>
              </p14:cNvPr>
              <p14:cNvContentPartPr/>
              <p14:nvPr/>
            </p14:nvContentPartPr>
            <p14:xfrm>
              <a:off x="236100" y="2360340"/>
              <a:ext cx="4792320" cy="95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0BE8010-8B51-AA69-EF9E-E98A4F4133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100" y="2251932"/>
                <a:ext cx="4899960" cy="312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ED5D41A-E3BF-EFFF-C80F-2F34ABAA1391}"/>
                  </a:ext>
                </a:extLst>
              </p14:cNvPr>
              <p14:cNvContentPartPr/>
              <p14:nvPr/>
            </p14:nvContentPartPr>
            <p14:xfrm>
              <a:off x="3222660" y="3594780"/>
              <a:ext cx="2018880" cy="80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ED5D41A-E3BF-EFFF-C80F-2F34ABAA13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68660" y="3486780"/>
                <a:ext cx="2126520" cy="29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1658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F5A9-8AF4-A70B-DE12-943CE499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length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BF7A1-9F02-0169-F8FB-1CBC8D51542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ConvertSmiHandlerSwContext</a:t>
            </a: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() is handed a context/size provided by userland </a:t>
            </a:r>
          </a:p>
          <a:p>
            <a:r>
              <a:rPr lang="en-US">
                <a:latin typeface="Calibri" panose="020F0502020204030204" pitchFamily="34" charset="0"/>
              </a:rPr>
              <a:t>Can be variable length </a:t>
            </a:r>
          </a:p>
          <a:p>
            <a:r>
              <a:rPr lang="en-US">
                <a:latin typeface="Calibri" panose="020F0502020204030204" pitchFamily="34" charset="0"/>
              </a:rPr>
              <a:t>There is an ASSERT() for this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But that goes away in release builds </a:t>
            </a:r>
          </a:p>
          <a:p>
            <a:pPr lvl="1"/>
            <a:r>
              <a:rPr lang="en-US">
                <a:latin typeface="Calibri" panose="020F0502020204030204" pitchFamily="34" charset="0"/>
              </a:rPr>
              <a:t>Thus, no real length check </a:t>
            </a:r>
          </a:p>
          <a:p>
            <a:r>
              <a:rPr lang="en-US"/>
              <a:t>Could access data beyond user</a:t>
            </a:r>
          </a:p>
          <a:p>
            <a:r>
              <a:rPr lang="en-US"/>
              <a:t>Might touch kernel memory </a:t>
            </a:r>
          </a:p>
          <a:p>
            <a:pPr lvl="1"/>
            <a:r>
              <a:rPr lang="en-US"/>
              <a:t>Might give away something about this kernel memory </a:t>
            </a:r>
          </a:p>
          <a:p>
            <a:pPr lvl="2"/>
            <a:r>
              <a:rPr lang="en-US"/>
              <a:t>Could info leak</a:t>
            </a:r>
          </a:p>
        </p:txBody>
      </p:sp>
    </p:spTree>
    <p:extLst>
      <p:ext uri="{BB962C8B-B14F-4D97-AF65-F5344CB8AC3E}">
        <p14:creationId xmlns:p14="http://schemas.microsoft.com/office/powerpoint/2010/main" val="994262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75AE-A16A-9B01-DAAA-7C08F6DE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index validation </a:t>
            </a:r>
            <a:br>
              <a:rPr lang="en-US"/>
            </a:b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21C96-94AE-A9A8-890A-74C198495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402"/>
            <a:ext cx="5359653" cy="31834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52C715-CCF9-7B68-A1D4-3DB5CEB1DA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460" y="2962275"/>
            <a:ext cx="6172200" cy="20383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B600F3-2CE1-F2C6-3879-022F74A30C57}"/>
                  </a:ext>
                </a:extLst>
              </p14:cNvPr>
              <p14:cNvContentPartPr/>
              <p14:nvPr/>
            </p14:nvContentPartPr>
            <p14:xfrm>
              <a:off x="1531380" y="2795580"/>
              <a:ext cx="235440" cy="17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B600F3-2CE1-F2C6-3879-022F74A30C5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7380" y="2687580"/>
                <a:ext cx="3430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8961235-D2C3-6A11-28E3-34D952458D38}"/>
                  </a:ext>
                </a:extLst>
              </p14:cNvPr>
              <p14:cNvContentPartPr/>
              <p14:nvPr/>
            </p14:nvContentPartPr>
            <p14:xfrm>
              <a:off x="5105100" y="3648420"/>
              <a:ext cx="662400" cy="79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8961235-D2C3-6A11-28E3-34D952458D3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51100" y="3540420"/>
                <a:ext cx="7700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51AE5C8-9B07-23F6-F874-8A5F0E970BCC}"/>
                  </a:ext>
                </a:extLst>
              </p14:cNvPr>
              <p14:cNvContentPartPr/>
              <p14:nvPr/>
            </p14:nvContentPartPr>
            <p14:xfrm>
              <a:off x="5379420" y="4289580"/>
              <a:ext cx="723240" cy="39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51AE5C8-9B07-23F6-F874-8A5F0E970BC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5420" y="4181580"/>
                <a:ext cx="83088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62C009C-B544-CF7C-6240-0E88495479AA}"/>
                  </a:ext>
                </a:extLst>
              </p14:cNvPr>
              <p14:cNvContentPartPr/>
              <p14:nvPr/>
            </p14:nvContentPartPr>
            <p14:xfrm>
              <a:off x="5379420" y="4419180"/>
              <a:ext cx="739080" cy="45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62C009C-B544-CF7C-6240-0E88495479A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325446" y="4311180"/>
                <a:ext cx="846668" cy="26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44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4B9EF-C49D-8DA8-AE2E-2638F5BEC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index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0AE46-1F23-5B31-9667-7F6CCDC36F4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err="1"/>
              <a:t>Syscall</a:t>
            </a:r>
            <a:r>
              <a:rPr lang="en-US"/>
              <a:t> to start application processor </a:t>
            </a:r>
          </a:p>
          <a:p>
            <a:r>
              <a:rPr lang="en-US"/>
              <a:t>Takes CPU index as argument </a:t>
            </a:r>
          </a:p>
          <a:p>
            <a:r>
              <a:rPr lang="en-US"/>
              <a:t>Is never validated </a:t>
            </a:r>
          </a:p>
          <a:p>
            <a:r>
              <a:rPr lang="en-US"/>
              <a:t>Used as index in array.</a:t>
            </a:r>
          </a:p>
          <a:p>
            <a:pPr lvl="1"/>
            <a:r>
              <a:rPr lang="en-US"/>
              <a:t>Writes to array </a:t>
            </a:r>
          </a:p>
          <a:p>
            <a:r>
              <a:rPr lang="en-US"/>
              <a:t>Result</a:t>
            </a:r>
          </a:p>
          <a:p>
            <a:pPr lvl="1"/>
            <a:r>
              <a:rPr lang="en-US"/>
              <a:t>Memory corruption </a:t>
            </a:r>
          </a:p>
        </p:txBody>
      </p:sp>
    </p:spTree>
    <p:extLst>
      <p:ext uri="{BB962C8B-B14F-4D97-AF65-F5344CB8AC3E}">
        <p14:creationId xmlns:p14="http://schemas.microsoft.com/office/powerpoint/2010/main" val="8999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5198B-4356-0CF7-0D39-507EF8A06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2444B-F1E2-7508-109F-E00B9267202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Folks with interest in: </a:t>
            </a:r>
          </a:p>
          <a:p>
            <a:pPr lvl="1"/>
            <a:r>
              <a:rPr lang="en-US"/>
              <a:t>Embedded / firmware development</a:t>
            </a:r>
          </a:p>
          <a:p>
            <a:pPr lvl="2"/>
            <a:r>
              <a:rPr lang="en-US"/>
              <a:t>Bootloaders, BIOS, UEFI </a:t>
            </a:r>
          </a:p>
          <a:p>
            <a:pPr lvl="1"/>
            <a:r>
              <a:rPr lang="en-US"/>
              <a:t>Low level security (C/C++/rust)</a:t>
            </a:r>
          </a:p>
          <a:p>
            <a:pPr lvl="1"/>
            <a:r>
              <a:rPr lang="en-US"/>
              <a:t>Generally security / tech curious </a:t>
            </a:r>
          </a:p>
        </p:txBody>
      </p:sp>
    </p:spTree>
    <p:extLst>
      <p:ext uri="{BB962C8B-B14F-4D97-AF65-F5344CB8AC3E}">
        <p14:creationId xmlns:p14="http://schemas.microsoft.com/office/powerpoint/2010/main" val="543531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5EFB5-E0D6-1C9C-F51B-82FBF0CA8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device validation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65234-2244-7243-8366-F6832E60B66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1B9A2-F941-1AAF-899A-1A798AF24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6181"/>
            <a:ext cx="9144000" cy="26911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3B0FDB-6D5D-2392-48B3-1BE217A44C45}"/>
                  </a:ext>
                </a:extLst>
              </p14:cNvPr>
              <p14:cNvContentPartPr/>
              <p14:nvPr/>
            </p14:nvContentPartPr>
            <p14:xfrm>
              <a:off x="2217180" y="3030660"/>
              <a:ext cx="1218600" cy="5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3B0FDB-6D5D-2392-48B3-1BE217A44C4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63196" y="2922660"/>
                <a:ext cx="1326208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5048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07451-C7EA-6F78-B59C-3E43EA4DF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device validation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C3AC8-9809-8D10-7965-5BED1B077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192770" cy="3769114"/>
          </a:xfrm>
        </p:spPr>
        <p:txBody>
          <a:bodyPr>
            <a:normAutofit fontScale="92500" lnSpcReduction="20000"/>
          </a:bodyPr>
          <a:lstStyle/>
          <a:p>
            <a:r>
              <a:rPr lang="en-US" err="1"/>
              <a:t>UsbContext</a:t>
            </a:r>
            <a:r>
              <a:rPr lang="en-US"/>
              <a:t>-&gt;Device points to userland </a:t>
            </a:r>
          </a:p>
          <a:p>
            <a:r>
              <a:rPr lang="en-US"/>
              <a:t>Complicated structure that gets parsed </a:t>
            </a:r>
          </a:p>
          <a:p>
            <a:pPr lvl="1"/>
            <a:r>
              <a:rPr lang="en-US"/>
              <a:t>Contains forward references </a:t>
            </a:r>
          </a:p>
          <a:p>
            <a:r>
              <a:rPr lang="en-US"/>
              <a:t>Not captured. Content not validated </a:t>
            </a:r>
          </a:p>
          <a:p>
            <a:r>
              <a:rPr lang="en-US"/>
              <a:t>Result </a:t>
            </a:r>
          </a:p>
          <a:p>
            <a:pPr lvl="1"/>
            <a:r>
              <a:rPr lang="en-US"/>
              <a:t>Info leak. Crash. Maybe memory corruption</a:t>
            </a:r>
          </a:p>
          <a:p>
            <a:pPr lvl="1"/>
            <a:endParaRPr lang="en-US"/>
          </a:p>
          <a:p>
            <a:r>
              <a:rPr lang="en-US"/>
              <a:t>This is in profile code and isn’t (or shouldn’t be) part of release </a:t>
            </a:r>
          </a:p>
          <a:p>
            <a:pPr lvl="1"/>
            <a:r>
              <a:rPr lang="en-US"/>
              <a:t>Is currently unfixed</a:t>
            </a:r>
          </a:p>
          <a:p>
            <a:pPr lvl="2"/>
            <a:r>
              <a:rPr lang="en-US"/>
              <a:t>Has </a:t>
            </a:r>
            <a:r>
              <a:rPr lang="en-US" err="1"/>
              <a:t>wontfix</a:t>
            </a:r>
            <a:r>
              <a:rPr lang="en-US"/>
              <a:t> label </a:t>
            </a:r>
          </a:p>
          <a:p>
            <a:pPr lvl="1"/>
            <a:r>
              <a:rPr lang="en-US"/>
              <a:t>Open issue in </a:t>
            </a:r>
            <a:r>
              <a:rPr lang="en-US" err="1"/>
              <a:t>github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8969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AB13-FBB6-EA68-24A3-E267D19EC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handler </a:t>
            </a:r>
            <a:r>
              <a:rPr lang="en-US" err="1"/>
              <a:t>unregistry</a:t>
            </a:r>
            <a:r>
              <a:rPr lang="en-US"/>
              <a:t>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702E4-3E14-DA4F-E22E-07A516A2A7F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err="1"/>
              <a:t>Syscall</a:t>
            </a:r>
            <a:r>
              <a:rPr lang="en-US"/>
              <a:t> dispatch has a </a:t>
            </a:r>
            <a:r>
              <a:rPr lang="en-US" err="1"/>
              <a:t>syscall</a:t>
            </a:r>
            <a:r>
              <a:rPr lang="en-US"/>
              <a:t> to register and unregister a handler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331AB6-53DB-7145-9CE3-58B0692546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650" y="1793454"/>
            <a:ext cx="5639000" cy="31824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959566-6BD9-DA3A-1B23-3FFA83F91DB5}"/>
                  </a:ext>
                </a:extLst>
              </p14:cNvPr>
              <p14:cNvContentPartPr/>
              <p14:nvPr/>
            </p14:nvContentPartPr>
            <p14:xfrm>
              <a:off x="2895420" y="3046860"/>
              <a:ext cx="853920" cy="86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959566-6BD9-DA3A-1B23-3FFA83F91D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41420" y="2938860"/>
                <a:ext cx="9615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D30CB92-B4A0-3181-413D-97C6F7F92851}"/>
                  </a:ext>
                </a:extLst>
              </p14:cNvPr>
              <p14:cNvContentPartPr/>
              <p14:nvPr/>
            </p14:nvContentPartPr>
            <p14:xfrm>
              <a:off x="2872380" y="4338180"/>
              <a:ext cx="1104480" cy="7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D30CB92-B4A0-3181-413D-97C6F7F9285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8380" y="4230180"/>
                <a:ext cx="1212120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178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AA8F8-92D8-C945-82C5-9D4D3E2E5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handler </a:t>
            </a:r>
            <a:br>
              <a:rPr lang="en-US"/>
            </a:br>
            <a:r>
              <a:rPr lang="en-US" err="1"/>
              <a:t>unregistry</a:t>
            </a:r>
            <a:r>
              <a:rPr lang="en-US"/>
              <a:t> check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11CEB-EE28-3294-99CF-697D51297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" y="1987017"/>
            <a:ext cx="4505706" cy="12712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831A9F-FD23-B9C7-5714-3D411F519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0"/>
            <a:ext cx="4343048" cy="51435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7BD19C8-461E-19CE-1C5D-9E5CD86C282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058150" cy="3455424"/>
          </a:xfrm>
        </p:spPr>
        <p:txBody>
          <a:bodyPr/>
          <a:lstStyle/>
          <a:p>
            <a:r>
              <a:rPr lang="en-US"/>
              <a:t>Handler registration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316A940-B8F5-2F11-EF95-80261DEE05E3}"/>
                  </a:ext>
                </a:extLst>
              </p14:cNvPr>
              <p14:cNvContentPartPr/>
              <p14:nvPr/>
            </p14:nvContentPartPr>
            <p14:xfrm>
              <a:off x="4236420" y="2947860"/>
              <a:ext cx="289080" cy="32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316A940-B8F5-2F11-EF95-80261DEE05E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2420" y="2839860"/>
                <a:ext cx="396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4CE2D57-C2AB-EC31-9CFE-F4222D6D50CE}"/>
                  </a:ext>
                </a:extLst>
              </p14:cNvPr>
              <p14:cNvContentPartPr/>
              <p14:nvPr/>
            </p14:nvContentPartPr>
            <p14:xfrm>
              <a:off x="7017780" y="868140"/>
              <a:ext cx="1218600" cy="62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4CE2D57-C2AB-EC31-9CFE-F4222D6D50C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63780" y="760140"/>
                <a:ext cx="132624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CFEE1D0-D507-AFB9-022F-2D7F76BA191E}"/>
                  </a:ext>
                </a:extLst>
              </p14:cNvPr>
              <p14:cNvContentPartPr/>
              <p14:nvPr/>
            </p14:nvContentPartPr>
            <p14:xfrm>
              <a:off x="6727980" y="1857780"/>
              <a:ext cx="1218960" cy="630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CFEE1D0-D507-AFB9-022F-2D7F76BA19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73964" y="1749780"/>
                <a:ext cx="1326632" cy="2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878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EB4B-3EAB-6FEA-882F-48306CAA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</a:t>
            </a:r>
            <a:br>
              <a:rPr lang="en-US"/>
            </a:br>
            <a:r>
              <a:rPr lang="en-US"/>
              <a:t>handler </a:t>
            </a:r>
            <a:br>
              <a:rPr lang="en-US"/>
            </a:br>
            <a:r>
              <a:rPr lang="en-US" err="1"/>
              <a:t>unregistry</a:t>
            </a:r>
            <a:r>
              <a:rPr lang="en-US"/>
              <a:t> </a:t>
            </a:r>
            <a:br>
              <a:rPr lang="en-US"/>
            </a:br>
            <a:r>
              <a:rPr lang="en-US"/>
              <a:t>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306F3-C930-DFA0-CB21-AB6858F2A9B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No check for </a:t>
            </a:r>
          </a:p>
          <a:p>
            <a:pPr lvl="1"/>
            <a:r>
              <a:rPr lang="en-US" sz="1000" err="1"/>
              <a:t>IsSupervisorHandler</a:t>
            </a:r>
            <a:endParaRPr lang="en-US" sz="10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126E57-D166-7395-359D-E65ED6DF92FC}"/>
                  </a:ext>
                </a:extLst>
              </p14:cNvPr>
              <p14:cNvContentPartPr/>
              <p14:nvPr/>
            </p14:nvContentPartPr>
            <p14:xfrm>
              <a:off x="258780" y="2811420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126E57-D166-7395-359D-E65ED6DF9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780" y="2703420"/>
                <a:ext cx="108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D03A4CC5-638C-88D5-9523-5C8A8DEBB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288" y="0"/>
            <a:ext cx="6031712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0074510-279D-8CE3-2AB5-C5A9937E6E6A}"/>
                  </a:ext>
                </a:extLst>
              </p14:cNvPr>
              <p14:cNvContentPartPr/>
              <p14:nvPr/>
            </p14:nvContentPartPr>
            <p14:xfrm>
              <a:off x="3199980" y="3268620"/>
              <a:ext cx="2041920" cy="6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0074510-279D-8CE3-2AB5-C5A9937E6E6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45970" y="3160620"/>
                <a:ext cx="2149579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3E307E5-4853-97EB-5C09-C340BE94894F}"/>
                  </a:ext>
                </a:extLst>
              </p14:cNvPr>
              <p14:cNvContentPartPr/>
              <p14:nvPr/>
            </p14:nvContentPartPr>
            <p14:xfrm>
              <a:off x="3169380" y="3443940"/>
              <a:ext cx="1973160" cy="92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3E307E5-4853-97EB-5C09-C340BE94894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15380" y="3335940"/>
                <a:ext cx="20808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17078E4-9515-69AD-80D4-954A2797AA6B}"/>
                  </a:ext>
                </a:extLst>
              </p14:cNvPr>
              <p14:cNvContentPartPr/>
              <p14:nvPr/>
            </p14:nvContentPartPr>
            <p14:xfrm>
              <a:off x="3062820" y="3618540"/>
              <a:ext cx="1531080" cy="85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17078E4-9515-69AD-80D4-954A2797AA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008820" y="3510540"/>
                <a:ext cx="163872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888963-FDA3-52B3-6B29-23428C91AE47}"/>
                  </a:ext>
                </a:extLst>
              </p14:cNvPr>
              <p14:cNvContentPartPr/>
              <p14:nvPr/>
            </p14:nvContentPartPr>
            <p14:xfrm>
              <a:off x="3123660" y="4449780"/>
              <a:ext cx="1861200" cy="11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888963-FDA3-52B3-6B29-23428C91AE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69660" y="4341442"/>
                <a:ext cx="1968840" cy="331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A65534B-3381-C913-9C1A-4B3F108C5EEF}"/>
                  </a:ext>
                </a:extLst>
              </p14:cNvPr>
              <p14:cNvContentPartPr/>
              <p14:nvPr/>
            </p14:nvContentPartPr>
            <p14:xfrm>
              <a:off x="3024660" y="4625100"/>
              <a:ext cx="2026440" cy="13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A65534B-3381-C913-9C1A-4B3F108C5E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70660" y="4517100"/>
                <a:ext cx="213408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5B9A6ED-38F1-3BC0-1B39-25CA023A239D}"/>
                  </a:ext>
                </a:extLst>
              </p14:cNvPr>
              <p14:cNvContentPartPr/>
              <p14:nvPr/>
            </p14:nvContentPartPr>
            <p14:xfrm>
              <a:off x="3619020" y="4563180"/>
              <a:ext cx="1472040" cy="83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5B9A6ED-38F1-3BC0-1B39-25CA023A239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65020" y="4455180"/>
                <a:ext cx="1579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28CE67-18E3-AC9B-EE60-46528FF07FFA}"/>
                  </a:ext>
                </a:extLst>
              </p14:cNvPr>
              <p14:cNvContentPartPr/>
              <p14:nvPr/>
            </p14:nvContentPartPr>
            <p14:xfrm>
              <a:off x="3116100" y="4800420"/>
              <a:ext cx="1222560" cy="92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28CE67-18E3-AC9B-EE60-46528FF07FF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62100" y="4692420"/>
                <a:ext cx="133020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252CB82-6A02-06A3-4A4C-D2F06D73DC16}"/>
                  </a:ext>
                </a:extLst>
              </p14:cNvPr>
              <p14:cNvContentPartPr/>
              <p14:nvPr/>
            </p14:nvContentPartPr>
            <p14:xfrm>
              <a:off x="3093420" y="4396140"/>
              <a:ext cx="1241640" cy="770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252CB82-6A02-06A3-4A4C-D2F06D73DC16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39404" y="4288140"/>
                <a:ext cx="1349311" cy="29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78563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427C-32AB-73FC-6FE4-590BF4E4E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Missing handler </a:t>
            </a:r>
            <a:r>
              <a:rPr lang="en-US" err="1"/>
              <a:t>unregistry</a:t>
            </a:r>
            <a:r>
              <a:rPr lang="en-US"/>
              <a:t>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80026-5338-A16D-F7D0-3E51C7BB035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SMM_REG_HNDL</a:t>
            </a:r>
          </a:p>
          <a:p>
            <a:pPr lvl="1"/>
            <a:r>
              <a:rPr lang="en-US"/>
              <a:t>Allows user to register user handlers </a:t>
            </a:r>
          </a:p>
          <a:p>
            <a:r>
              <a:rPr lang="en-US"/>
              <a:t>SMM_UNREG_HNDL</a:t>
            </a:r>
          </a:p>
          <a:p>
            <a:pPr lvl="1"/>
            <a:r>
              <a:rPr lang="en-US"/>
              <a:t>Allows user to unregister any handler </a:t>
            </a:r>
          </a:p>
          <a:p>
            <a:pPr lvl="1"/>
            <a:r>
              <a:rPr lang="en-US"/>
              <a:t>Including supervisor handlers </a:t>
            </a:r>
          </a:p>
        </p:txBody>
      </p:sp>
    </p:spTree>
    <p:extLst>
      <p:ext uri="{BB962C8B-B14F-4D97-AF65-F5344CB8AC3E}">
        <p14:creationId xmlns:p14="http://schemas.microsoft.com/office/powerpoint/2010/main" val="32769583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6A50C-BDC0-1628-2AEC-B8D38FEA0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Syscall</a:t>
            </a:r>
            <a:r>
              <a:rPr lang="en-US"/>
              <a:t> entry/exit </a:t>
            </a:r>
            <a:br>
              <a:rPr lang="en-US"/>
            </a:br>
            <a:r>
              <a:rPr lang="en-US"/>
              <a:t>missing save/restore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A2A61-478B-2F75-C45E-DC26D4B0D8B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D01C0-283E-D348-20B6-A9C2C8DF1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816" y="0"/>
            <a:ext cx="3035248" cy="5143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A3DC6C0-BC84-5F7C-1A3A-31E72C93DEB4}"/>
                  </a:ext>
                </a:extLst>
              </p14:cNvPr>
              <p14:cNvContentPartPr/>
              <p14:nvPr/>
            </p14:nvContentPartPr>
            <p14:xfrm>
              <a:off x="5196540" y="906300"/>
              <a:ext cx="950040" cy="255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A3DC6C0-BC84-5F7C-1A3A-31E72C93DEB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42560" y="798300"/>
                <a:ext cx="1057639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D09D4776-B45C-0199-1FBD-6FA5E9C0A78A}"/>
                  </a:ext>
                </a:extLst>
              </p14:cNvPr>
              <p14:cNvContentPartPr/>
              <p14:nvPr/>
            </p14:nvContentPartPr>
            <p14:xfrm>
              <a:off x="5146140" y="997740"/>
              <a:ext cx="453600" cy="826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D09D4776-B45C-0199-1FBD-6FA5E9C0A7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92183" y="889740"/>
                <a:ext cx="561155" cy="10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E1AA497-4B68-758C-814E-BAE134A8ACB3}"/>
                  </a:ext>
                </a:extLst>
              </p14:cNvPr>
              <p14:cNvContentPartPr/>
              <p14:nvPr/>
            </p14:nvContentPartPr>
            <p14:xfrm>
              <a:off x="5191500" y="4159980"/>
              <a:ext cx="919800" cy="927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E1AA497-4B68-758C-814E-BAE134A8AC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7500" y="4051980"/>
                <a:ext cx="1027440" cy="114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81257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5A657-7C7C-F585-A6A1-1E1D28AA5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Syscall entry/exit missing save/restore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1CD5B-EBCE-0420-863B-F4DD455BFB1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46110" cy="382245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Raw </a:t>
            </a:r>
            <a:r>
              <a:rPr lang="en-US" err="1"/>
              <a:t>syscall</a:t>
            </a:r>
            <a:r>
              <a:rPr lang="en-US"/>
              <a:t> handler</a:t>
            </a:r>
          </a:p>
          <a:p>
            <a:pPr lvl="1"/>
            <a:r>
              <a:rPr lang="en-US"/>
              <a:t>Assembly calls into C code </a:t>
            </a:r>
          </a:p>
          <a:p>
            <a:pPr lvl="1"/>
            <a:r>
              <a:rPr lang="en-US"/>
              <a:t>Saves user registers </a:t>
            </a:r>
          </a:p>
          <a:p>
            <a:pPr lvl="1"/>
            <a:r>
              <a:rPr lang="en-US"/>
              <a:t>Calls C function </a:t>
            </a:r>
          </a:p>
          <a:p>
            <a:pPr lvl="1"/>
            <a:r>
              <a:rPr lang="en-US"/>
              <a:t>Restores user registers </a:t>
            </a:r>
          </a:p>
          <a:p>
            <a:r>
              <a:rPr lang="en-US"/>
              <a:t>Not all registers are saved/restored </a:t>
            </a:r>
          </a:p>
          <a:p>
            <a:pPr lvl="1"/>
            <a:r>
              <a:rPr lang="en-US"/>
              <a:t>MMX/SSE/FPU</a:t>
            </a:r>
          </a:p>
          <a:p>
            <a:pPr lvl="1"/>
            <a:r>
              <a:rPr lang="en-US"/>
              <a:t>Optimizing compilers tend to use the SIMD registers and instructions for things like </a:t>
            </a:r>
            <a:r>
              <a:rPr lang="en-US" err="1"/>
              <a:t>memcpy</a:t>
            </a:r>
            <a:r>
              <a:rPr lang="en-US"/>
              <a:t>()</a:t>
            </a:r>
          </a:p>
          <a:p>
            <a:r>
              <a:rPr lang="en-US"/>
              <a:t>Result </a:t>
            </a:r>
          </a:p>
          <a:p>
            <a:pPr lvl="1"/>
            <a:r>
              <a:rPr lang="en-US"/>
              <a:t>Possible information leak</a:t>
            </a:r>
          </a:p>
        </p:txBody>
      </p:sp>
    </p:spTree>
    <p:extLst>
      <p:ext uri="{BB962C8B-B14F-4D97-AF65-F5344CB8AC3E}">
        <p14:creationId xmlns:p14="http://schemas.microsoft.com/office/powerpoint/2010/main" val="35506091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BCFAC-26C4-ADE7-20A5-EF729691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Inconsistent length checks 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5BEC4-C2BB-F868-C588-9FD067EBC66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2828290" cy="3455424"/>
          </a:xfrm>
        </p:spPr>
        <p:txBody>
          <a:bodyPr/>
          <a:lstStyle/>
          <a:p>
            <a:r>
              <a:rPr lang="en-US" err="1"/>
              <a:t>Syscall</a:t>
            </a:r>
            <a:r>
              <a:rPr lang="en-US"/>
              <a:t> dispatch has a </a:t>
            </a:r>
            <a:r>
              <a:rPr lang="en-US" err="1"/>
              <a:t>syscall</a:t>
            </a:r>
            <a:r>
              <a:rPr lang="en-US"/>
              <a:t> to allocate pages and free pages.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3D02F5-C5B3-512A-06C5-8C60E8077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35" y="805910"/>
            <a:ext cx="8362898" cy="4260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8B6973D-F4E5-C7A3-3130-4C4E406C2401}"/>
                  </a:ext>
                </a:extLst>
              </p14:cNvPr>
              <p14:cNvContentPartPr/>
              <p14:nvPr/>
            </p14:nvContentPartPr>
            <p14:xfrm>
              <a:off x="4373400" y="2856420"/>
              <a:ext cx="1020600" cy="46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8B6973D-F4E5-C7A3-3130-4C4E406C24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9400" y="2748420"/>
                <a:ext cx="11282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D5A00F1-5EA8-064A-7A50-E9540C394BBA}"/>
                  </a:ext>
                </a:extLst>
              </p14:cNvPr>
              <p14:cNvContentPartPr/>
              <p14:nvPr/>
            </p14:nvContentPartPr>
            <p14:xfrm>
              <a:off x="3969840" y="2346660"/>
              <a:ext cx="768960" cy="46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D5A00F1-5EA8-064A-7A50-E9540C394B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5865" y="2239491"/>
                <a:ext cx="876550" cy="260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71CAC50-B521-234E-6220-FFD50135A451}"/>
                  </a:ext>
                </a:extLst>
              </p14:cNvPr>
              <p14:cNvContentPartPr/>
              <p14:nvPr/>
            </p14:nvContentPartPr>
            <p14:xfrm>
              <a:off x="3977040" y="4129740"/>
              <a:ext cx="750240" cy="138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71CAC50-B521-234E-6220-FFD50135A4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23040" y="4021740"/>
                <a:ext cx="85788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DF6F4C-8D9F-12D3-0BDD-2A156DA9E6D1}"/>
                  </a:ext>
                </a:extLst>
              </p14:cNvPr>
              <p14:cNvContentPartPr/>
              <p14:nvPr/>
            </p14:nvContentPartPr>
            <p14:xfrm>
              <a:off x="4404000" y="4402260"/>
              <a:ext cx="627480" cy="370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DF6F4C-8D9F-12D3-0BDD-2A156DA9E6D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9969" y="4294260"/>
                <a:ext cx="735182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26B2C9D-5CA5-5715-340F-5538F8320B59}"/>
                  </a:ext>
                </a:extLst>
              </p14:cNvPr>
              <p14:cNvContentPartPr/>
              <p14:nvPr/>
            </p14:nvContentPartPr>
            <p14:xfrm>
              <a:off x="6552840" y="4465260"/>
              <a:ext cx="343800" cy="44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26B2C9D-5CA5-5715-340F-5538F8320B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98896" y="4357260"/>
                <a:ext cx="451327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537485B-FBBE-84EE-0336-C1D1621ADF7A}"/>
                  </a:ext>
                </a:extLst>
              </p14:cNvPr>
              <p14:cNvContentPartPr/>
              <p14:nvPr/>
            </p14:nvContentPartPr>
            <p14:xfrm>
              <a:off x="4689840" y="3175740"/>
              <a:ext cx="448920" cy="117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537485B-FBBE-84EE-0336-C1D1621ADF7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35883" y="3067740"/>
                <a:ext cx="556474" cy="33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16537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BCF6-4E53-CB79-5DA9-CEFEA93E6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Inconsistent length checks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6DE21D1-681F-8BAB-864F-765E0D33874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3001089" y="1348739"/>
            <a:ext cx="6142911" cy="223793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FFBF90-64F6-9923-AD59-487BC1EAE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044893"/>
            <a:ext cx="1822835" cy="1686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7110C7-5DDD-3EAD-FA45-65BFB566B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" y="2806630"/>
            <a:ext cx="2025603" cy="19192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0646D83-AA74-5FB0-5BEB-D2C2E6BFA4FE}"/>
                  </a:ext>
                </a:extLst>
              </p14:cNvPr>
              <p14:cNvContentPartPr/>
              <p14:nvPr/>
            </p14:nvContentPartPr>
            <p14:xfrm>
              <a:off x="1630380" y="1485180"/>
              <a:ext cx="586080" cy="334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0646D83-AA74-5FB0-5BEB-D2C2E6BFA4F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76380" y="1376006"/>
                <a:ext cx="693720" cy="2514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D4E73B4-8CA8-5DFE-9D89-82F4AD4A10FD}"/>
                  </a:ext>
                </a:extLst>
              </p14:cNvPr>
              <p14:cNvContentPartPr/>
              <p14:nvPr/>
            </p14:nvContentPartPr>
            <p14:xfrm>
              <a:off x="1127460" y="2133180"/>
              <a:ext cx="632160" cy="47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D4E73B4-8CA8-5DFE-9D89-82F4AD4A10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3460" y="2024349"/>
                <a:ext cx="739800" cy="2644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51D68E2-3D18-8BB6-7FB9-26524D2C808A}"/>
                  </a:ext>
                </a:extLst>
              </p14:cNvPr>
              <p14:cNvContentPartPr/>
              <p14:nvPr/>
            </p14:nvContentPartPr>
            <p14:xfrm>
              <a:off x="1759620" y="3261060"/>
              <a:ext cx="647280" cy="471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51D68E2-3D18-8BB6-7FB9-26524D2C808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705620" y="3153060"/>
                <a:ext cx="7549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55B99B4-4956-A48F-2D2F-E4AFC653973A}"/>
                  </a:ext>
                </a:extLst>
              </p14:cNvPr>
              <p14:cNvContentPartPr/>
              <p14:nvPr/>
            </p14:nvContentPartPr>
            <p14:xfrm>
              <a:off x="982740" y="4060980"/>
              <a:ext cx="639360" cy="25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55B99B4-4956-A48F-2D2F-E4AFC653973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28740" y="3952980"/>
                <a:ext cx="7470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8F1DC6-38FD-C576-4799-EB118E3177AE}"/>
                  </a:ext>
                </a:extLst>
              </p14:cNvPr>
              <p14:cNvContentPartPr/>
              <p14:nvPr/>
            </p14:nvContentPartPr>
            <p14:xfrm>
              <a:off x="4312740" y="1759860"/>
              <a:ext cx="631800" cy="342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8F1DC6-38FD-C576-4799-EB118E3177A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58771" y="1650711"/>
                <a:ext cx="739379" cy="252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E161158-7A3C-7253-1E0A-113E2BA21FDD}"/>
                  </a:ext>
                </a:extLst>
              </p14:cNvPr>
              <p14:cNvContentPartPr/>
              <p14:nvPr/>
            </p14:nvContentPartPr>
            <p14:xfrm>
              <a:off x="3123660" y="3108780"/>
              <a:ext cx="2615760" cy="70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E161158-7A3C-7253-1E0A-113E2BA21FD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69660" y="3000780"/>
                <a:ext cx="2723400" cy="28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955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682B-F3CC-1EEF-1E41-CB604D27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Standing on the shoulders of giants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555E1-7280-AAC4-B07E-E2CA0269D9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2477770" cy="34554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Nikolaj </a:t>
            </a:r>
            <a:r>
              <a:rPr lang="en-US" dirty="0" err="1"/>
              <a:t>Schlej</a:t>
            </a:r>
            <a:endParaRPr lang="en-US" dirty="0"/>
          </a:p>
          <a:p>
            <a:r>
              <a:rPr lang="en-US" dirty="0"/>
              <a:t>Corey </a:t>
            </a:r>
            <a:r>
              <a:rPr lang="en-US" dirty="0" err="1"/>
              <a:t>Kallenberg</a:t>
            </a:r>
            <a:endParaRPr lang="en-US" dirty="0"/>
          </a:p>
          <a:p>
            <a:r>
              <a:rPr lang="en-US" dirty="0" err="1"/>
              <a:t>Xeno</a:t>
            </a:r>
            <a:r>
              <a:rPr lang="en-US" dirty="0"/>
              <a:t> </a:t>
            </a:r>
            <a:r>
              <a:rPr lang="en-US" dirty="0" err="1"/>
              <a:t>Kovah</a:t>
            </a:r>
            <a:endParaRPr lang="en-US" dirty="0"/>
          </a:p>
          <a:p>
            <a:r>
              <a:rPr lang="en-US" dirty="0"/>
              <a:t>John Butterworth</a:t>
            </a:r>
          </a:p>
          <a:p>
            <a:r>
              <a:rPr lang="en-US" dirty="0"/>
              <a:t>Sam Cornwell</a:t>
            </a:r>
          </a:p>
          <a:p>
            <a:r>
              <a:rPr lang="en-US" dirty="0"/>
              <a:t>Joanna </a:t>
            </a:r>
            <a:r>
              <a:rPr lang="en-US" dirty="0" err="1"/>
              <a:t>Rutkowska</a:t>
            </a:r>
            <a:endParaRPr lang="en-US" dirty="0"/>
          </a:p>
          <a:p>
            <a:r>
              <a:rPr lang="en-US" dirty="0" err="1"/>
              <a:t>Yuriy</a:t>
            </a:r>
            <a:r>
              <a:rPr lang="en-US" dirty="0"/>
              <a:t> </a:t>
            </a:r>
            <a:r>
              <a:rPr lang="en-US" dirty="0" err="1"/>
              <a:t>Bulygin</a:t>
            </a:r>
            <a:endParaRPr lang="en-US" dirty="0"/>
          </a:p>
          <a:p>
            <a:r>
              <a:rPr lang="en-US" dirty="0"/>
              <a:t>Jeremiah Cox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19AE19-5CA9-F54E-91A8-E2ABA93CCE27}"/>
              </a:ext>
            </a:extLst>
          </p:cNvPr>
          <p:cNvSpPr txBox="1">
            <a:spLocks/>
          </p:cNvSpPr>
          <p:nvPr/>
        </p:nvSpPr>
        <p:spPr>
          <a:xfrm>
            <a:off x="3420112" y="1199126"/>
            <a:ext cx="2477770" cy="345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3363" indent="-2333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spcBef>
                <a:spcPts val="600"/>
              </a:spcBef>
              <a:buSzPct val="90000"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093788" indent="-17938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01838" indent="-173038" algn="l" defTabSz="914400" rtl="0" eaLnBrk="1" latinLnBrk="0" hangingPunct="1">
              <a:spcBef>
                <a:spcPts val="600"/>
              </a:spcBef>
              <a:buSzPct val="9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Alexander </a:t>
            </a:r>
            <a:r>
              <a:rPr lang="en-US" err="1"/>
              <a:t>Matrosov</a:t>
            </a:r>
            <a:endParaRPr lang="en-US"/>
          </a:p>
          <a:p>
            <a:r>
              <a:rPr lang="en-US"/>
              <a:t>Vincent Zimmer</a:t>
            </a:r>
          </a:p>
          <a:p>
            <a:r>
              <a:rPr lang="en-US"/>
              <a:t>Oleksandr </a:t>
            </a:r>
            <a:r>
              <a:rPr lang="en-US" err="1"/>
              <a:t>Bazhaniuk</a:t>
            </a:r>
            <a:endParaRPr lang="en-US"/>
          </a:p>
          <a:p>
            <a:r>
              <a:rPr lang="en-US"/>
              <a:t>Eugene Rodionov</a:t>
            </a:r>
          </a:p>
          <a:p>
            <a:r>
              <a:rPr lang="en-US" err="1"/>
              <a:t>Rafal</a:t>
            </a:r>
            <a:r>
              <a:rPr lang="en-US"/>
              <a:t> </a:t>
            </a:r>
            <a:r>
              <a:rPr lang="en-US" err="1"/>
              <a:t>Wojtczuk</a:t>
            </a:r>
            <a:endParaRPr lang="en-US"/>
          </a:p>
          <a:p>
            <a:r>
              <a:rPr lang="en-US"/>
              <a:t>John Heasman </a:t>
            </a:r>
          </a:p>
          <a:p>
            <a:r>
              <a:rPr lang="en-US"/>
              <a:t>Alexander </a:t>
            </a:r>
            <a:r>
              <a:rPr lang="en-US" err="1"/>
              <a:t>Tereshkin</a:t>
            </a:r>
            <a:endParaRPr lang="en-US"/>
          </a:p>
          <a:p>
            <a:r>
              <a:rPr lang="en-US"/>
              <a:t>Jonathan Brossard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9B6DF18-51FA-1674-D740-1FA811B72696}"/>
              </a:ext>
            </a:extLst>
          </p:cNvPr>
          <p:cNvSpPr txBox="1">
            <a:spLocks/>
          </p:cNvSpPr>
          <p:nvPr/>
        </p:nvSpPr>
        <p:spPr>
          <a:xfrm>
            <a:off x="6071874" y="1162050"/>
            <a:ext cx="2477770" cy="34554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33363" indent="-233363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SzPct val="110000"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1pPr>
            <a:lvl2pPr marL="692150" indent="-234950" algn="l" defTabSz="914400" rtl="0" eaLnBrk="1" latinLnBrk="0" hangingPunct="1">
              <a:spcBef>
                <a:spcPts val="600"/>
              </a:spcBef>
              <a:buSzPct val="90000"/>
              <a:buFont typeface="Arial" panose="020B0604020202020204" pitchFamily="34" charset="0"/>
              <a:buChar char="–"/>
              <a:tabLst/>
              <a:defRPr sz="20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2pPr>
            <a:lvl3pPr marL="1093788" indent="-179388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4pPr>
            <a:lvl5pPr marL="2001838" indent="-173038" algn="l" defTabSz="914400" rtl="0" eaLnBrk="1" latinLnBrk="0" hangingPunct="1">
              <a:spcBef>
                <a:spcPts val="600"/>
              </a:spcBef>
              <a:buSzPct val="90000"/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Helvetic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Mickey </a:t>
            </a:r>
            <a:r>
              <a:rPr lang="en-US" err="1"/>
              <a:t>Shkatov</a:t>
            </a:r>
            <a:endParaRPr lang="en-US"/>
          </a:p>
          <a:p>
            <a:r>
              <a:rPr lang="en-US" err="1"/>
              <a:t>Jiewen</a:t>
            </a:r>
            <a:r>
              <a:rPr lang="en-US"/>
              <a:t> Yao</a:t>
            </a:r>
          </a:p>
          <a:p>
            <a:r>
              <a:rPr lang="en-US"/>
              <a:t>Aditya Kapoor</a:t>
            </a:r>
          </a:p>
          <a:p>
            <a:r>
              <a:rPr lang="en-US" err="1"/>
              <a:t>Loïc</a:t>
            </a:r>
            <a:r>
              <a:rPr lang="en-US"/>
              <a:t> </a:t>
            </a:r>
            <a:r>
              <a:rPr lang="en-US" err="1"/>
              <a:t>Duflot</a:t>
            </a:r>
            <a:endParaRPr lang="en-US"/>
          </a:p>
          <a:p>
            <a:r>
              <a:rPr lang="en-US"/>
              <a:t>John </a:t>
            </a:r>
            <a:r>
              <a:rPr lang="en-US" err="1"/>
              <a:t>Loucaides</a:t>
            </a:r>
            <a:endParaRPr lang="en-US"/>
          </a:p>
          <a:p>
            <a:r>
              <a:rPr lang="en-US"/>
              <a:t>Lee Fisher</a:t>
            </a:r>
          </a:p>
          <a:p>
            <a:r>
              <a:rPr lang="en-US"/>
              <a:t>Christopher </a:t>
            </a:r>
            <a:r>
              <a:rPr lang="en-US" err="1"/>
              <a:t>Domas</a:t>
            </a:r>
            <a:endParaRPr lang="en-US"/>
          </a:p>
          <a:p>
            <a:r>
              <a:rPr lang="en-US"/>
              <a:t>Trammell Hudson</a:t>
            </a:r>
          </a:p>
          <a:p>
            <a:r>
              <a:rPr lang="en-US"/>
              <a:t>Rodrigo Branco</a:t>
            </a:r>
          </a:p>
          <a:p>
            <a:r>
              <a:rPr lang="en-US"/>
              <a:t>Jesse Michael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880853-D7B2-BB72-07E6-E81DDD24C2CC}"/>
              </a:ext>
            </a:extLst>
          </p:cNvPr>
          <p:cNvSpPr txBox="1"/>
          <p:nvPr/>
        </p:nvSpPr>
        <p:spPr>
          <a:xfrm>
            <a:off x="2738759" y="461747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And more ...</a:t>
            </a:r>
          </a:p>
        </p:txBody>
      </p:sp>
    </p:spTree>
    <p:extLst>
      <p:ext uri="{BB962C8B-B14F-4D97-AF65-F5344CB8AC3E}">
        <p14:creationId xmlns:p14="http://schemas.microsoft.com/office/powerpoint/2010/main" val="29350894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1CCE9-5B18-A765-AE7A-4597B05A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Inconsistent length checks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B520A5-D02B-D56E-31D0-B0751993C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943926"/>
            <a:ext cx="6088380" cy="2283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EC6B2F-9260-2FE7-ADA6-73E06F1BD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416592"/>
            <a:ext cx="5792152" cy="20106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707AC2D-6283-C7DA-7F4B-FCDB9AEAB67B}"/>
                  </a:ext>
                </a:extLst>
              </p14:cNvPr>
              <p14:cNvContentPartPr/>
              <p14:nvPr/>
            </p14:nvContentPartPr>
            <p14:xfrm>
              <a:off x="1782660" y="1348020"/>
              <a:ext cx="609120" cy="24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707AC2D-6283-C7DA-7F4B-FCDB9AEAB6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28660" y="1240020"/>
                <a:ext cx="7167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FBF0AE3-491D-D707-EC94-C24CAFF9D011}"/>
                  </a:ext>
                </a:extLst>
              </p14:cNvPr>
              <p14:cNvContentPartPr/>
              <p14:nvPr/>
            </p14:nvContentPartPr>
            <p14:xfrm>
              <a:off x="1203780" y="2551500"/>
              <a:ext cx="631800" cy="3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FBF0AE3-491D-D707-EC94-C24CAFF9D0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49780" y="2443500"/>
                <a:ext cx="7394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E65752B-65FA-1F48-5FE1-7E0ACFB623E5}"/>
                  </a:ext>
                </a:extLst>
              </p14:cNvPr>
              <p14:cNvContentPartPr/>
              <p14:nvPr/>
            </p14:nvContentPartPr>
            <p14:xfrm>
              <a:off x="4449540" y="2994300"/>
              <a:ext cx="914040" cy="54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E65752B-65FA-1F48-5FE1-7E0ACFB623E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95540" y="2885585"/>
                <a:ext cx="1021680" cy="27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F02EBEB-E653-6055-0AD3-2738838F6F35}"/>
                  </a:ext>
                </a:extLst>
              </p14:cNvPr>
              <p14:cNvContentPartPr/>
              <p14:nvPr/>
            </p14:nvContentPartPr>
            <p14:xfrm>
              <a:off x="5996460" y="3740940"/>
              <a:ext cx="898560" cy="54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F02EBEB-E653-6055-0AD3-2738838F6F3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42460" y="3632940"/>
                <a:ext cx="100620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75056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131C4-93FE-D8CD-078C-EF3C2803E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Inconsistent length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5F157-DA97-45CB-DD17-8D7333D5B2A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AB61F6-1CD4-A3EF-8561-03C6F593A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" y="826600"/>
            <a:ext cx="5266372" cy="15546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C97919-2811-39FA-9DED-ACCDCF16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2625092"/>
            <a:ext cx="2613660" cy="1006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30DD7B-13F6-CAF7-F5DA-D750E486C1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470" y="2013299"/>
            <a:ext cx="5181600" cy="26783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DF312E4-217B-1DD7-9EAD-187F2B0AE991}"/>
                  </a:ext>
                </a:extLst>
              </p14:cNvPr>
              <p14:cNvContentPartPr/>
              <p14:nvPr/>
            </p14:nvContentPartPr>
            <p14:xfrm>
              <a:off x="1965540" y="1301940"/>
              <a:ext cx="700200" cy="77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DF312E4-217B-1DD7-9EAD-187F2B0AE99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11540" y="1193940"/>
                <a:ext cx="807840" cy="29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F2A70A9-DC5C-49D1-4052-30BF0BE9BA79}"/>
                  </a:ext>
                </a:extLst>
              </p14:cNvPr>
              <p14:cNvContentPartPr/>
              <p14:nvPr/>
            </p14:nvContentPartPr>
            <p14:xfrm>
              <a:off x="1927380" y="3001500"/>
              <a:ext cx="769320" cy="392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F2A70A9-DC5C-49D1-4052-30BF0BE9BA7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3355" y="2893500"/>
                <a:ext cx="87701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D8DE7C-5444-E29E-AE02-D79ABFEB457E}"/>
                  </a:ext>
                </a:extLst>
              </p14:cNvPr>
              <p14:cNvContentPartPr/>
              <p14:nvPr/>
            </p14:nvContentPartPr>
            <p14:xfrm>
              <a:off x="5150820" y="2437740"/>
              <a:ext cx="936720" cy="24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D8DE7C-5444-E29E-AE02-D79ABFEB457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96820" y="2329740"/>
                <a:ext cx="104436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E0FD709-828F-D680-7614-F2377C109677}"/>
                  </a:ext>
                </a:extLst>
              </p14:cNvPr>
              <p14:cNvContentPartPr/>
              <p14:nvPr/>
            </p14:nvContentPartPr>
            <p14:xfrm>
              <a:off x="4319940" y="3069900"/>
              <a:ext cx="886680" cy="24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E0FD709-828F-D680-7614-F2377C10967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65940" y="2963443"/>
                <a:ext cx="994320" cy="23739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8708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0E378-6533-59F7-C9F6-36A4392F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Inconsistent length checks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F225F-1D9B-EA0F-9915-7430104675C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322310" cy="3891034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User can call SMM_ALOC_PAGE </a:t>
            </a:r>
            <a:r>
              <a:rPr lang="en-US" err="1"/>
              <a:t>syscall</a:t>
            </a:r>
            <a:r>
              <a:rPr lang="en-US"/>
              <a:t> to allocate pages.</a:t>
            </a:r>
          </a:p>
          <a:p>
            <a:pPr lvl="1"/>
            <a:r>
              <a:rPr lang="en-US"/>
              <a:t>Calls </a:t>
            </a:r>
            <a:r>
              <a:rPr lang="en-US" err="1"/>
              <a:t>MmAllocatePages</a:t>
            </a:r>
            <a:r>
              <a:rPr lang="en-US"/>
              <a:t>() and friends to do the work </a:t>
            </a:r>
          </a:p>
          <a:p>
            <a:pPr lvl="1"/>
            <a:r>
              <a:rPr lang="en-US"/>
              <a:t>Has </a:t>
            </a:r>
            <a:r>
              <a:rPr lang="en-US" err="1"/>
              <a:t>upperbounds</a:t>
            </a:r>
            <a:r>
              <a:rPr lang="en-US"/>
              <a:t> check of size value</a:t>
            </a:r>
          </a:p>
          <a:p>
            <a:pPr lvl="1"/>
            <a:r>
              <a:rPr lang="en-US"/>
              <a:t>has some page calculation overflows, but they are consistent throughout </a:t>
            </a:r>
          </a:p>
          <a:p>
            <a:r>
              <a:rPr lang="en-US"/>
              <a:t>User can call SMM_FREE_PAGE </a:t>
            </a:r>
            <a:r>
              <a:rPr lang="en-US" err="1"/>
              <a:t>syscall</a:t>
            </a:r>
            <a:r>
              <a:rPr lang="en-US"/>
              <a:t> to free pages</a:t>
            </a:r>
          </a:p>
          <a:p>
            <a:pPr lvl="1"/>
            <a:r>
              <a:rPr lang="en-US"/>
              <a:t>Calls </a:t>
            </a:r>
            <a:r>
              <a:rPr lang="en-US" err="1"/>
              <a:t>MmFreePages</a:t>
            </a:r>
            <a:r>
              <a:rPr lang="en-US"/>
              <a:t>() and friends to do the work </a:t>
            </a:r>
          </a:p>
          <a:p>
            <a:pPr lvl="1"/>
            <a:r>
              <a:rPr lang="en-US"/>
              <a:t>No upper bounds check </a:t>
            </a:r>
          </a:p>
          <a:p>
            <a:pPr lvl="1"/>
            <a:r>
              <a:rPr lang="en-US"/>
              <a:t>No consistent page calculation overflow </a:t>
            </a:r>
          </a:p>
          <a:p>
            <a:pPr lvl="1"/>
            <a:r>
              <a:rPr lang="en-US"/>
              <a:t>Drives a loop based on </a:t>
            </a:r>
            <a:r>
              <a:rPr lang="en-US" err="1"/>
              <a:t>NumberOfPages</a:t>
            </a:r>
            <a:r>
              <a:rPr lang="en-US"/>
              <a:t> </a:t>
            </a:r>
          </a:p>
          <a:p>
            <a:pPr lvl="2"/>
            <a:r>
              <a:rPr lang="en-US"/>
              <a:t>Will iterate a lot more than the page calculation overflow </a:t>
            </a:r>
          </a:p>
          <a:p>
            <a:r>
              <a:rPr lang="en-US"/>
              <a:t>Might hit assert </a:t>
            </a:r>
          </a:p>
          <a:p>
            <a:r>
              <a:rPr lang="en-US"/>
              <a:t>Might read out of bound, might possibly write out of bounds </a:t>
            </a:r>
          </a:p>
        </p:txBody>
      </p:sp>
    </p:spTree>
    <p:extLst>
      <p:ext uri="{BB962C8B-B14F-4D97-AF65-F5344CB8AC3E}">
        <p14:creationId xmlns:p14="http://schemas.microsoft.com/office/powerpoint/2010/main" val="22541147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2B6C-DD74-2704-5DC2-68F716357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Improper cleanup on OOM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66171-AFE2-6273-CA25-D3EABB2F801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109EFD-3F5A-D02E-5224-CA79CFE5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5958"/>
            <a:ext cx="9144000" cy="38363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5C2F01B-3AC0-BB1A-DB6E-D52FE81BB8FA}"/>
                  </a:ext>
                </a:extLst>
              </p14:cNvPr>
              <p14:cNvContentPartPr/>
              <p14:nvPr/>
            </p14:nvContentPartPr>
            <p14:xfrm>
              <a:off x="342660" y="3192300"/>
              <a:ext cx="1433880" cy="77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5C2F01B-3AC0-BB1A-DB6E-D52FE81BB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660" y="3084798"/>
                <a:ext cx="1541520" cy="2924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C9C073A-B12D-D78A-B0EA-EFD558BE67B6}"/>
                  </a:ext>
                </a:extLst>
              </p14:cNvPr>
              <p14:cNvContentPartPr/>
              <p14:nvPr/>
            </p14:nvContentPartPr>
            <p14:xfrm>
              <a:off x="380460" y="3785940"/>
              <a:ext cx="1555200" cy="550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C9C073A-B12D-D78A-B0EA-EFD558BE67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460" y="3677229"/>
                <a:ext cx="1662840" cy="272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74A3D22-A1BA-2675-8D89-357566BBB5C2}"/>
                  </a:ext>
                </a:extLst>
              </p14:cNvPr>
              <p14:cNvContentPartPr/>
              <p14:nvPr/>
            </p14:nvContentPartPr>
            <p14:xfrm>
              <a:off x="327180" y="3443220"/>
              <a:ext cx="1660320" cy="7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74A3D22-A1BA-2675-8D89-357566BBB5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3180" y="3335220"/>
                <a:ext cx="1767960" cy="29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81285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5B898-3C7E-EA40-70DF-99D3A5EF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Improper cleanup on OOM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616C2-F7C1-A476-7828-E7FCB1BDC5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08010" cy="3883414"/>
          </a:xfrm>
        </p:spPr>
        <p:txBody>
          <a:bodyPr>
            <a:normAutofit lnSpcReduction="10000"/>
          </a:bodyPr>
          <a:lstStyle/>
          <a:p>
            <a:r>
              <a:rPr lang="en-US" b="0" i="0">
                <a:solidFill>
                  <a:srgbClr val="24292F"/>
                </a:solidFill>
                <a:effectLst/>
                <a:latin typeface="ui-monospace"/>
              </a:rPr>
              <a:t>SMM_INST_CONF_T  </a:t>
            </a:r>
            <a:r>
              <a:rPr lang="en-US" b="0" i="0" err="1">
                <a:solidFill>
                  <a:srgbClr val="24292F"/>
                </a:solidFill>
                <a:effectLst/>
                <a:latin typeface="ui-monospace"/>
              </a:rPr>
              <a:t>syscall</a:t>
            </a:r>
            <a:r>
              <a:rPr lang="en-US" b="0" i="0">
                <a:solidFill>
                  <a:srgbClr val="24292F"/>
                </a:solidFill>
                <a:effectLst/>
                <a:latin typeface="ui-monospace"/>
              </a:rPr>
              <a:t> will call into </a:t>
            </a:r>
            <a:r>
              <a:rPr lang="en-US" err="1"/>
              <a:t>MmInstallConfigurationTable</a:t>
            </a:r>
            <a:r>
              <a:rPr lang="en-US"/>
              <a:t> </a:t>
            </a:r>
          </a:p>
          <a:p>
            <a:r>
              <a:rPr lang="en-US" err="1"/>
              <a:t>MmInstallConfigurationTable</a:t>
            </a:r>
            <a:r>
              <a:rPr lang="en-US"/>
              <a:t> will add an entry to the configuration table. </a:t>
            </a:r>
          </a:p>
          <a:p>
            <a:pPr lvl="1"/>
            <a:r>
              <a:rPr lang="en-US"/>
              <a:t>If table is too small, reallocate </a:t>
            </a:r>
          </a:p>
          <a:p>
            <a:pPr lvl="1"/>
            <a:r>
              <a:rPr lang="en-US" err="1"/>
              <a:t>mMmSystemTableAllocateSize</a:t>
            </a:r>
            <a:r>
              <a:rPr lang="en-US"/>
              <a:t> (global variable) is updated with new size </a:t>
            </a:r>
          </a:p>
          <a:p>
            <a:pPr lvl="1"/>
            <a:r>
              <a:rPr lang="en-US"/>
              <a:t>If allocation fails (e.g., out of memory) </a:t>
            </a:r>
            <a:r>
              <a:rPr lang="en-US" err="1"/>
              <a:t>mMmSystemTableAllocateSize</a:t>
            </a:r>
            <a:r>
              <a:rPr lang="en-US"/>
              <a:t> isn’t restored to the previous value</a:t>
            </a:r>
          </a:p>
          <a:p>
            <a:pPr lvl="1"/>
            <a:r>
              <a:rPr lang="en-US"/>
              <a:t>Next caller will then cause memory corruption </a:t>
            </a:r>
          </a:p>
        </p:txBody>
      </p:sp>
    </p:spTree>
    <p:extLst>
      <p:ext uri="{BB962C8B-B14F-4D97-AF65-F5344CB8AC3E}">
        <p14:creationId xmlns:p14="http://schemas.microsoft.com/office/powerpoint/2010/main" val="26843256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976FF-45E5-B290-192C-2886E77B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Observation(s)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DAC0E-65BB-6B0D-EEAE-79C4EAB930D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49" y="1199126"/>
            <a:ext cx="8282835" cy="3864450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code written by experienced senior developers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very aware of the attack surface and the risks.  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Know what they’re doing 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All previously mentioned issues are one-off’s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They were not systemic </a:t>
            </a:r>
          </a:p>
          <a:p>
            <a:pPr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And yet, they happened… </a:t>
            </a:r>
          </a:p>
          <a:p>
            <a:pPr lvl="1" fontAlgn="base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Why?</a:t>
            </a:r>
          </a:p>
          <a:p>
            <a:pPr fontAlgn="base"/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en-US" sz="24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code written in C </a:t>
            </a:r>
          </a:p>
          <a:p>
            <a:pPr fontAlgn="base"/>
            <a:endParaRPr 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41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1C54-62B3-CC75-F4C5-8276645F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1AD2-1D10-809E-6AFE-B6798A2D20F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22DA0E-02EA-1407-BB04-2E7EADF37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93" y="0"/>
            <a:ext cx="5755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684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98B1D-C314-E1D3-CBC8-46B60CCDA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action: unsafe languages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145F0-1FA3-C610-A81F-DBF9952B9D5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72522" cy="3620524"/>
          </a:xfrm>
        </p:spPr>
        <p:txBody>
          <a:bodyPr>
            <a:normAutofit fontScale="85000" lnSpcReduction="20000"/>
          </a:bodyPr>
          <a:lstStyle/>
          <a:p>
            <a:r>
              <a:rPr lang="en-US"/>
              <a:t>C/C++ code should become legacy </a:t>
            </a:r>
          </a:p>
          <a:p>
            <a:r>
              <a:rPr lang="en-US"/>
              <a:t>Should consider writing new code of this kind in a more modern language. e.g., rust </a:t>
            </a:r>
          </a:p>
          <a:p>
            <a:r>
              <a:rPr lang="en-US"/>
              <a:t>There is </a:t>
            </a:r>
            <a:r>
              <a:rPr lang="en-US" b="1" i="1" u="sng"/>
              <a:t>some</a:t>
            </a:r>
            <a:r>
              <a:rPr lang="en-US"/>
              <a:t> supporting code to enable writing UEFI code in rust </a:t>
            </a:r>
          </a:p>
          <a:p>
            <a:pPr lvl="1"/>
            <a:r>
              <a:rPr lang="en-US" sz="1800" b="0" i="0" u="sng" strike="noStrike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https://github.com/rust-osdev/uefi-rs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lvl="1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https://github.com/r-efi/r-efi</a:t>
            </a:r>
          </a:p>
          <a:p>
            <a:pPr lvl="1"/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3"/>
              </a:rPr>
              <a:t>https://github.com/jyao1/edk2/tree/edkii-rust/RustPkg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1"/>
            <a:r>
              <a:rPr lang="en-US" sz="1800">
                <a:solidFill>
                  <a:srgbClr val="000000"/>
                </a:solidFill>
                <a:latin typeface="Calibri" panose="020F0502020204030204" pitchFamily="34" charset="0"/>
              </a:rPr>
              <a:t>EDKII should strongly consider integrating rust support </a:t>
            </a:r>
          </a:p>
          <a:p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Chances are there will be more security bugs that directly correlate to an unsafe language (e.g., C/C++) in SMM supervisors 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Rust (and others) are not a silver bullet either</a:t>
            </a:r>
          </a:p>
          <a:p>
            <a:pPr lvl="2"/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Will drastically reduce the number of security issues of this kind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81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0949D-1CC2-8AF2-38E0-9E96FAB64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Call to action: policy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64E1B-07D4-BE4F-F418-77AFC24DAC0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/>
              <a:t>Policy</a:t>
            </a:r>
          </a:p>
          <a:p>
            <a:r>
              <a:rPr lang="en-US"/>
              <a:t>policies created by IBVs </a:t>
            </a:r>
          </a:p>
          <a:p>
            <a:r>
              <a:rPr lang="en-US"/>
              <a:t>over privileged policies?</a:t>
            </a:r>
          </a:p>
          <a:p>
            <a:pPr lvl="1"/>
            <a:r>
              <a:rPr lang="en-US"/>
              <a:t>Allow list vs deny list </a:t>
            </a:r>
          </a:p>
          <a:p>
            <a:pPr lvl="1"/>
            <a:r>
              <a:rPr lang="en-US"/>
              <a:t>Long allow lists   </a:t>
            </a:r>
          </a:p>
          <a:p>
            <a:r>
              <a:rPr lang="en-US"/>
              <a:t>policy audits </a:t>
            </a:r>
          </a:p>
        </p:txBody>
      </p:sp>
    </p:spTree>
    <p:extLst>
      <p:ext uri="{BB962C8B-B14F-4D97-AF65-F5344CB8AC3E}">
        <p14:creationId xmlns:p14="http://schemas.microsoft.com/office/powerpoint/2010/main" val="521854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CAFD-0E60-4746-978E-BF043E38A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5665" y="2377539"/>
            <a:ext cx="2232670" cy="549299"/>
          </a:xfrm>
        </p:spPr>
        <p:txBody>
          <a:bodyPr/>
          <a:lstStyle/>
          <a:p>
            <a:r>
              <a:rPr lang="en-US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2250363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DBBD8D8-85C9-4AB8-94EB-2775350DA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64D5D8-79A2-47B6-ACFB-BE8F22757BF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What?</a:t>
            </a:r>
          </a:p>
          <a:p>
            <a:r>
              <a:rPr lang="en-US"/>
              <a:t>Why?</a:t>
            </a:r>
          </a:p>
          <a:p>
            <a:r>
              <a:rPr lang="en-US"/>
              <a:t>Current SMM supervisor implementations</a:t>
            </a:r>
          </a:p>
          <a:p>
            <a:r>
              <a:rPr lang="en-US"/>
              <a:t>Reviewing SMM supervisor security</a:t>
            </a:r>
          </a:p>
          <a:p>
            <a:pPr lvl="1"/>
            <a:r>
              <a:rPr lang="en-US"/>
              <a:t>Review / discuss discovered issues </a:t>
            </a:r>
          </a:p>
          <a:p>
            <a:r>
              <a:rPr lang="en-US"/>
              <a:t>Observations </a:t>
            </a:r>
          </a:p>
          <a:p>
            <a:r>
              <a:rPr lang="en-US"/>
              <a:t>Call to action </a:t>
            </a:r>
          </a:p>
          <a:p>
            <a:r>
              <a:rPr lang="en-US"/>
              <a:t>Q&amp;A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184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B6BD2-08B8-269B-1020-55B123078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BC943-ECEB-2DFE-9453-BEEB150808F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>
                <a:hlinkClick r:id="rId2"/>
              </a:rPr>
              <a:t>https://invisiblethingslab.com/resources/bh09dc/Attacking%20Intel%20TXT%20-%20paper.pdf</a:t>
            </a:r>
            <a:r>
              <a:rPr lang="en-US"/>
              <a:t> </a:t>
            </a:r>
          </a:p>
          <a:p>
            <a:r>
              <a:rPr lang="en-US">
                <a:hlinkClick r:id="rId3"/>
              </a:rPr>
              <a:t>https://www.intel.com/content/dam/www/central-libraries/us/en/documents/drtm-based-computing-whitepaper.pdf</a:t>
            </a:r>
            <a:r>
              <a:rPr lang="en-US"/>
              <a:t> </a:t>
            </a:r>
          </a:p>
          <a:p>
            <a:r>
              <a:rPr lang="en-US">
                <a:hlinkClick r:id="rId4"/>
              </a:rPr>
              <a:t>https://community.amd.com/t5/business/amd-and-microsoft-secured-core-pc/ba-p/418204</a:t>
            </a:r>
            <a:r>
              <a:rPr lang="en-US"/>
              <a:t> </a:t>
            </a:r>
          </a:p>
          <a:p>
            <a:r>
              <a:rPr lang="en-US">
                <a:hlinkClick r:id="rId5"/>
              </a:rPr>
              <a:t>https://www.amd.com/system/files/documents/amd-security-white-paper.pdf</a:t>
            </a:r>
            <a:r>
              <a:rPr lang="en-US"/>
              <a:t> </a:t>
            </a:r>
          </a:p>
          <a:p>
            <a:r>
              <a:rPr lang="en-US">
                <a:hlinkClick r:id="rId6"/>
              </a:rPr>
              <a:t>https://www.microsoft.com/en-us/security/blog/2020/11/12/system-management-mode-deep-dive-how-smm-isolation-hardens-the-platform/</a:t>
            </a:r>
            <a:r>
              <a:rPr lang="en-US"/>
              <a:t> </a:t>
            </a:r>
          </a:p>
          <a:p>
            <a:r>
              <a:rPr lang="en-US">
                <a:hlinkClick r:id="rId7"/>
              </a:rPr>
              <a:t>https://github.com/microsoft/mu_feature_mm_supv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56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0E983-12FB-31D3-1990-426A8A4B7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3C2D2-7620-AE8E-E8D7-08F402C4E60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SMM: System Management Mode.</a:t>
            </a:r>
          </a:p>
          <a:p>
            <a:r>
              <a:rPr lang="en-US"/>
              <a:t>What is an SMM supervisor?</a:t>
            </a:r>
          </a:p>
          <a:p>
            <a:r>
              <a:rPr lang="en-US"/>
              <a:t>A way to deprivilege and isolate SMM handlers 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0E6DEB-E87B-FE79-5997-98DF0AA1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781" y="2568884"/>
            <a:ext cx="4814047" cy="2477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8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3F2FE-EF1D-DEB4-3C9C-E22978876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B5735-89BF-A56D-83D2-4E493C9D6C31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There is some history here </a:t>
            </a:r>
          </a:p>
          <a:p>
            <a:pPr lvl="1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Goes back over a decade </a:t>
            </a: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TXT research by Joanna </a:t>
            </a:r>
            <a:r>
              <a:rPr lang="en-US" err="1">
                <a:solidFill>
                  <a:srgbClr val="000000"/>
                </a:solidFill>
                <a:latin typeface="Calibri" panose="020F0502020204030204" pitchFamily="34" charset="0"/>
              </a:rPr>
              <a:t>Rutkowska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err="1">
                <a:solidFill>
                  <a:srgbClr val="000000"/>
                </a:solidFill>
                <a:latin typeface="Calibri" panose="020F0502020204030204" pitchFamily="34" charset="0"/>
              </a:rPr>
              <a:t>Rafal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Calibri" panose="020F0502020204030204" pitchFamily="34" charset="0"/>
              </a:rPr>
              <a:t>Wojtczuk</a:t>
            </a:r>
            <a:r>
              <a:rPr lang="en-US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</a:p>
          <a:p>
            <a:pPr lvl="1" fontAlgn="base">
              <a:buFont typeface="Arial" panose="020B0604020202020204" pitchFamily="34" charset="0"/>
              <a:buChar char="•"/>
            </a:pPr>
            <a:endParaRPr lang="en-US" b="0" i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14BE97-BF1B-8A90-6D35-274DA6953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091" y="2457450"/>
            <a:ext cx="4270562" cy="265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35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3C951-F536-D148-0D30-9B8F39BDE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D0C53-63CF-26E9-D7EB-3AE623A1DD4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8350" y="1199126"/>
            <a:ext cx="8268074" cy="383007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There has been a lot of security research performed on SMM handlers since Joanna &amp; </a:t>
            </a:r>
            <a:r>
              <a:rPr lang="en-US" err="1"/>
              <a:t>Rafal’s</a:t>
            </a:r>
            <a:r>
              <a:rPr lang="en-US"/>
              <a:t> research </a:t>
            </a:r>
          </a:p>
          <a:p>
            <a:pPr lvl="1"/>
            <a:r>
              <a:rPr lang="en-US"/>
              <a:t>And even a little bit of SMM security research before that </a:t>
            </a:r>
          </a:p>
          <a:p>
            <a:r>
              <a:rPr lang="en-US"/>
              <a:t>Near endless stream of SMM vulnerabilities in the past 5-10 years </a:t>
            </a:r>
          </a:p>
          <a:p>
            <a:r>
              <a:rPr lang="en-US"/>
              <a:t>Because:</a:t>
            </a:r>
          </a:p>
          <a:p>
            <a:pPr lvl="1"/>
            <a:r>
              <a:rPr lang="en-US"/>
              <a:t>SMM is just insanely powerful. </a:t>
            </a:r>
          </a:p>
          <a:p>
            <a:pPr lvl="2"/>
            <a:r>
              <a:rPr lang="en-US"/>
              <a:t>Called “ring -2” for a reason.</a:t>
            </a:r>
          </a:p>
          <a:p>
            <a:pPr lvl="1"/>
            <a:r>
              <a:rPr lang="en-US"/>
              <a:t>Interest in SMM compromises goes way beyond TXT concerns </a:t>
            </a:r>
          </a:p>
          <a:p>
            <a:pPr lvl="2"/>
            <a:r>
              <a:rPr lang="en-US"/>
              <a:t>E.g., some vulnerable SMM handlers have been shown to allow OS-&gt;hypervisor compromises. </a:t>
            </a:r>
          </a:p>
        </p:txBody>
      </p:sp>
    </p:spTree>
    <p:extLst>
      <p:ext uri="{BB962C8B-B14F-4D97-AF65-F5344CB8AC3E}">
        <p14:creationId xmlns:p14="http://schemas.microsoft.com/office/powerpoint/2010/main" val="2582360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77465-3366-AB41-2F15-2D3431D9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3192-0BF1-BC98-42B6-D4EA9581830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59C64-85B0-72C4-8E74-F79116A09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15"/>
            <a:ext cx="9144000" cy="456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8062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OActive2 3">
      <a:dk1>
        <a:srgbClr val="000000"/>
      </a:dk1>
      <a:lt1>
        <a:srgbClr val="FFFFFF"/>
      </a:lt1>
      <a:dk2>
        <a:srgbClr val="838383"/>
      </a:dk2>
      <a:lt2>
        <a:srgbClr val="EEECE1"/>
      </a:lt2>
      <a:accent1>
        <a:srgbClr val="556E70"/>
      </a:accent1>
      <a:accent2>
        <a:srgbClr val="CF0A2C"/>
      </a:accent2>
      <a:accent3>
        <a:srgbClr val="9DC74C"/>
      </a:accent3>
      <a:accent4>
        <a:srgbClr val="F15A24"/>
      </a:accent4>
      <a:accent5>
        <a:srgbClr val="184770"/>
      </a:accent5>
      <a:accent6>
        <a:srgbClr val="F7931E"/>
      </a:accent6>
      <a:hlink>
        <a:srgbClr val="424242"/>
      </a:hlink>
      <a:folHlink>
        <a:srgbClr val="42424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492A8BA6A14438AD77CD52FDD52C0" ma:contentTypeVersion="2" ma:contentTypeDescription="Create a new document." ma:contentTypeScope="" ma:versionID="42038c803caa1ac2ebda56c89764dfee">
  <xsd:schema xmlns:xsd="http://www.w3.org/2001/XMLSchema" xmlns:xs="http://www.w3.org/2001/XMLSchema" xmlns:p="http://schemas.microsoft.com/office/2006/metadata/properties" xmlns:ns2="12f0587d-9d24-4a49-8e71-9dda533131a7" targetNamespace="http://schemas.microsoft.com/office/2006/metadata/properties" ma:root="true" ma:fieldsID="f53a6745ff5a97feb1f5f584b8679772" ns2:_="">
    <xsd:import namespace="12f0587d-9d24-4a49-8e71-9dda533131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0587d-9d24-4a49-8e71-9dda533131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162601-8629-42CF-A13C-587D55EE9F0B}">
  <ds:schemaRefs>
    <ds:schemaRef ds:uri="12f0587d-9d24-4a49-8e71-9dda533131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76AB69-4DA9-42CD-9940-B1C847DB45CD}">
  <ds:schemaRefs>
    <ds:schemaRef ds:uri="12f0587d-9d24-4a49-8e71-9dda533131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ED63B75-921C-472D-B536-88877DF8B8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2044</Words>
  <Application>Microsoft Office PowerPoint</Application>
  <PresentationFormat>On-screen Show (16:9)</PresentationFormat>
  <Paragraphs>325</Paragraphs>
  <Slides>50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Helvetica</vt:lpstr>
      <vt:lpstr>ui-monospace</vt:lpstr>
      <vt:lpstr>Wingdings</vt:lpstr>
      <vt:lpstr>1_Office Theme</vt:lpstr>
      <vt:lpstr>Assessing the security of an  SMM supervisor</vt:lpstr>
      <vt:lpstr>whoami</vt:lpstr>
      <vt:lpstr>audience?</vt:lpstr>
      <vt:lpstr>Standing on the shoulders of giants </vt:lpstr>
      <vt:lpstr>agenda</vt:lpstr>
      <vt:lpstr>What?</vt:lpstr>
      <vt:lpstr>Why?</vt:lpstr>
      <vt:lpstr>Why?</vt:lpstr>
      <vt:lpstr>PowerPoint Presentation</vt:lpstr>
      <vt:lpstr>Why?</vt:lpstr>
      <vt:lpstr>Current implementations: Intel </vt:lpstr>
      <vt:lpstr>Current implementations: Intel </vt:lpstr>
      <vt:lpstr>Current implementations: AMD </vt:lpstr>
      <vt:lpstr>Current implementations</vt:lpstr>
      <vt:lpstr>Current implementations: mm_supv</vt:lpstr>
      <vt:lpstr>SMM Supervisor overview</vt:lpstr>
      <vt:lpstr>PowerPoint Presentation</vt:lpstr>
      <vt:lpstr>SMM Supervisor overview</vt:lpstr>
      <vt:lpstr>PowerPoint Presentation</vt:lpstr>
      <vt:lpstr>Reviewing security </vt:lpstr>
      <vt:lpstr>Reviewing security </vt:lpstr>
      <vt:lpstr>Integer overflow </vt:lpstr>
      <vt:lpstr>Integer overflow</vt:lpstr>
      <vt:lpstr>Race condition </vt:lpstr>
      <vt:lpstr>Race condition</vt:lpstr>
      <vt:lpstr>Missing length validation  </vt:lpstr>
      <vt:lpstr>Missing length validation</vt:lpstr>
      <vt:lpstr>Missing index validation  </vt:lpstr>
      <vt:lpstr>Missing index validation</vt:lpstr>
      <vt:lpstr>Missing device validation  </vt:lpstr>
      <vt:lpstr>Missing device validation</vt:lpstr>
      <vt:lpstr>Missing handler unregistry check </vt:lpstr>
      <vt:lpstr>Missing handler  unregistry check</vt:lpstr>
      <vt:lpstr>Missing  handler  unregistry  check</vt:lpstr>
      <vt:lpstr>Missing handler unregistry check </vt:lpstr>
      <vt:lpstr>Syscall entry/exit  missing save/restore  </vt:lpstr>
      <vt:lpstr>Syscall entry/exit missing save/restore</vt:lpstr>
      <vt:lpstr>Inconsistent length checks  </vt:lpstr>
      <vt:lpstr>Inconsistent length checks</vt:lpstr>
      <vt:lpstr>Inconsistent length checks</vt:lpstr>
      <vt:lpstr>Inconsistent length checks</vt:lpstr>
      <vt:lpstr>Inconsistent length checks</vt:lpstr>
      <vt:lpstr>Improper cleanup on OOM error</vt:lpstr>
      <vt:lpstr>Improper cleanup on OOM error</vt:lpstr>
      <vt:lpstr>Observation(s)</vt:lpstr>
      <vt:lpstr>PowerPoint Presentation</vt:lpstr>
      <vt:lpstr>Call to action: unsafe languages  </vt:lpstr>
      <vt:lpstr>Call to action: policy  </vt:lpstr>
      <vt:lpstr>Questions? </vt:lpstr>
      <vt:lpstr>references</vt:lpstr>
    </vt:vector>
  </TitlesOfParts>
  <Manager/>
  <Company/>
  <LinksUpToDate>false</LinksUpToDate>
  <SharedDoc>false</SharedDoc>
  <HyperlinkBase>https://ioactive.com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IOActive Research-fueled Security Services</dc:title>
  <dc:subject/>
  <dc:creator/>
  <cp:keywords/>
  <dc:description/>
  <cp:lastModifiedBy>ilja van sprundel</cp:lastModifiedBy>
  <cp:revision>3</cp:revision>
  <dcterms:created xsi:type="dcterms:W3CDTF">2019-01-22T03:50:02Z</dcterms:created>
  <dcterms:modified xsi:type="dcterms:W3CDTF">2022-11-07T14:43:44Z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d2da068c-9540-459f-afc1-97b4e093f946</vt:lpwstr>
  </property>
  <property fmtid="{D5CDD505-2E9C-101B-9397-08002B2CF9AE}" pid="3" name="ContentTypeId">
    <vt:lpwstr>0x010100966492A8BA6A14438AD77CD52FDD52C0</vt:lpwstr>
  </property>
</Properties>
</file>