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5"/>
  </p:notesMasterIdLst>
  <p:sldIdLst>
    <p:sldId id="256" r:id="rId2"/>
    <p:sldId id="402" r:id="rId3"/>
    <p:sldId id="296" r:id="rId4"/>
    <p:sldId id="267" r:id="rId5"/>
    <p:sldId id="400" r:id="rId6"/>
    <p:sldId id="337" r:id="rId7"/>
    <p:sldId id="413" r:id="rId8"/>
    <p:sldId id="338" r:id="rId9"/>
    <p:sldId id="415" r:id="rId10"/>
    <p:sldId id="414" r:id="rId11"/>
    <p:sldId id="335" r:id="rId12"/>
    <p:sldId id="405" r:id="rId13"/>
    <p:sldId id="403" r:id="rId14"/>
    <p:sldId id="266" r:id="rId15"/>
    <p:sldId id="279" r:id="rId16"/>
    <p:sldId id="330" r:id="rId17"/>
    <p:sldId id="333" r:id="rId18"/>
    <p:sldId id="336" r:id="rId19"/>
    <p:sldId id="404" r:id="rId20"/>
    <p:sldId id="268" r:id="rId21"/>
    <p:sldId id="341" r:id="rId22"/>
    <p:sldId id="342" r:id="rId23"/>
    <p:sldId id="343" r:id="rId24"/>
    <p:sldId id="339" r:id="rId25"/>
    <p:sldId id="340" r:id="rId26"/>
    <p:sldId id="406" r:id="rId27"/>
    <p:sldId id="271" r:id="rId28"/>
    <p:sldId id="357" r:id="rId29"/>
    <p:sldId id="358" r:id="rId30"/>
    <p:sldId id="359" r:id="rId31"/>
    <p:sldId id="360" r:id="rId32"/>
    <p:sldId id="361" r:id="rId33"/>
    <p:sldId id="362" r:id="rId34"/>
    <p:sldId id="355" r:id="rId35"/>
    <p:sldId id="408" r:id="rId36"/>
    <p:sldId id="407" r:id="rId37"/>
    <p:sldId id="273" r:id="rId38"/>
    <p:sldId id="368" r:id="rId39"/>
    <p:sldId id="373" r:id="rId40"/>
    <p:sldId id="374" r:id="rId41"/>
    <p:sldId id="366" r:id="rId42"/>
    <p:sldId id="367" r:id="rId43"/>
    <p:sldId id="409" r:id="rId44"/>
    <p:sldId id="257" r:id="rId45"/>
    <p:sldId id="283" r:id="rId46"/>
    <p:sldId id="284" r:id="rId47"/>
    <p:sldId id="285" r:id="rId48"/>
    <p:sldId id="286" r:id="rId49"/>
    <p:sldId id="313" r:id="rId50"/>
    <p:sldId id="297" r:id="rId51"/>
    <p:sldId id="410" r:id="rId52"/>
    <p:sldId id="274" r:id="rId53"/>
    <p:sldId id="280" r:id="rId54"/>
    <p:sldId id="379" r:id="rId55"/>
    <p:sldId id="380" r:id="rId56"/>
    <p:sldId id="381" r:id="rId57"/>
    <p:sldId id="382" r:id="rId58"/>
    <p:sldId id="383" r:id="rId59"/>
    <p:sldId id="384" r:id="rId60"/>
    <p:sldId id="377" r:id="rId61"/>
    <p:sldId id="378" r:id="rId62"/>
    <p:sldId id="411" r:id="rId63"/>
    <p:sldId id="270" r:id="rId64"/>
    <p:sldId id="348" r:id="rId65"/>
    <p:sldId id="351" r:id="rId66"/>
    <p:sldId id="352" r:id="rId67"/>
    <p:sldId id="353" r:id="rId68"/>
    <p:sldId id="354" r:id="rId69"/>
    <p:sldId id="412" r:id="rId70"/>
    <p:sldId id="349" r:id="rId71"/>
    <p:sldId id="416" r:id="rId72"/>
    <p:sldId id="417" r:id="rId73"/>
    <p:sldId id="350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60B"/>
    <a:srgbClr val="FAE200"/>
    <a:srgbClr val="F3B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5"/>
    <p:restoredTop sz="94694"/>
  </p:normalViewPr>
  <p:slideViewPr>
    <p:cSldViewPr snapToGrid="0" snapToObjects="1" showGuides="1">
      <p:cViewPr varScale="1">
        <p:scale>
          <a:sx n="196" d="100"/>
          <a:sy n="196" d="100"/>
        </p:scale>
        <p:origin x="184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C08C7-D03F-E04D-942E-457C85DAAA73}" type="datetimeFigureOut">
              <a:rPr lang="en-US" smtClean="0"/>
              <a:t>5/2/20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7A472-F60C-DA47-82A4-05F511F5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1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42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58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97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43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08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17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3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93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83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49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0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03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29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94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44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5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78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92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05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39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50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69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716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51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772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149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93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593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978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899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72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1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107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107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657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09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0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932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487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218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613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939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2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070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852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894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93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316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741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865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8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09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29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81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A472-F60C-DA47-82A4-05F511F51A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1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C995-91E9-4A4C-9B4C-721BBC01CA15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CBD1-D217-2345-9067-C82E0B46A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5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C995-91E9-4A4C-9B4C-721BBC01CA15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CBD1-D217-2345-9067-C82E0B46A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4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C995-91E9-4A4C-9B4C-721BBC01CA15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CBD1-D217-2345-9067-C82E0B46A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4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C995-91E9-4A4C-9B4C-721BBC01CA15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CBD1-D217-2345-9067-C82E0B46A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C995-91E9-4A4C-9B4C-721BBC01CA15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CBD1-D217-2345-9067-C82E0B46A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3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C995-91E9-4A4C-9B4C-721BBC01CA15}" type="datetimeFigureOut">
              <a:rPr lang="en-US" smtClean="0"/>
              <a:t>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CBD1-D217-2345-9067-C82E0B46A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6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C995-91E9-4A4C-9B4C-721BBC01CA15}" type="datetimeFigureOut">
              <a:rPr lang="en-US" smtClean="0"/>
              <a:t>5/2/20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CBD1-D217-2345-9067-C82E0B46A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7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C995-91E9-4A4C-9B4C-721BBC01CA15}" type="datetimeFigureOut">
              <a:rPr lang="en-US" smtClean="0"/>
              <a:t>5/2/20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CBD1-D217-2345-9067-C82E0B46A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1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C995-91E9-4A4C-9B4C-721BBC01CA15}" type="datetimeFigureOut">
              <a:rPr lang="en-US" smtClean="0"/>
              <a:t>5/2/20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CBD1-D217-2345-9067-C82E0B46A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6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C995-91E9-4A4C-9B4C-721BBC01CA15}" type="datetimeFigureOut">
              <a:rPr lang="en-US" smtClean="0"/>
              <a:t>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CBD1-D217-2345-9067-C82E0B46A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8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C995-91E9-4A4C-9B4C-721BBC01CA15}" type="datetimeFigureOut">
              <a:rPr lang="en-US" smtClean="0"/>
              <a:t>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CBD1-D217-2345-9067-C82E0B46A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C995-91E9-4A4C-9B4C-721BBC01CA15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ACBD1-D217-2345-9067-C82E0B46A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6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itting, photo, white, light&#10;&#10;Description automatically generated">
            <a:extLst>
              <a:ext uri="{FF2B5EF4-FFF2-40B4-BE49-F238E27FC236}">
                <a16:creationId xmlns:a16="http://schemas.microsoft.com/office/drawing/2014/main" id="{BF2A4E56-2C77-8241-93BB-054AC97BB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A5403-35C9-F34E-89C0-18F235A4E860}"/>
              </a:ext>
            </a:extLst>
          </p:cNvPr>
          <p:cNvSpPr/>
          <p:nvPr/>
        </p:nvSpPr>
        <p:spPr>
          <a:xfrm>
            <a:off x="0" y="2157861"/>
            <a:ext cx="12192000" cy="32859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C5B14-9465-B54A-850B-E4477A4B1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29293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Wall Challenge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 for </a:t>
            </a:r>
          </a:p>
          <a:p>
            <a:r>
              <a:rPr lang="en-US" sz="4000" b="1" dirty="0" err="1">
                <a:solidFill>
                  <a:srgbClr val="FF0000"/>
                </a:solidFill>
              </a:rPr>
              <a:t>Hardwear.io</a:t>
            </a:r>
            <a:r>
              <a:rPr lang="en-US" sz="4000" b="1" dirty="0">
                <a:solidFill>
                  <a:srgbClr val="FF0000"/>
                </a:solidFill>
              </a:rPr>
              <a:t> Virtual Con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4CDC5E-E64F-B74F-AB4F-3B5517411FA2}"/>
              </a:ext>
            </a:extLst>
          </p:cNvPr>
          <p:cNvSpPr txBox="1"/>
          <p:nvPr/>
        </p:nvSpPr>
        <p:spPr>
          <a:xfrm>
            <a:off x="278296" y="161165"/>
            <a:ext cx="107408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 cryptographic, hacking and hardware puzzles to solve...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Knowledge of cryptography, physics, chemistry, electronics, computers, mathematics, history and flags may be useful…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5B4943D-6F18-5546-BEE0-8DA72D1765E0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73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9D97A6-9053-4945-8E13-0C66CCF491D7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12EB6E3-9874-D14C-A595-87A100D8C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0CBBC5-0F02-3140-9052-ABB5E1ECE247}"/>
              </a:ext>
            </a:extLst>
          </p:cNvPr>
          <p:cNvSpPr txBox="1"/>
          <p:nvPr/>
        </p:nvSpPr>
        <p:spPr>
          <a:xfrm>
            <a:off x="1524000" y="3692371"/>
            <a:ext cx="95001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chemeClr val="bg1"/>
                </a:solidFill>
              </a:rPr>
              <a:t>THE ANSWERS!</a:t>
            </a:r>
          </a:p>
        </p:txBody>
      </p:sp>
    </p:spTree>
    <p:extLst>
      <p:ext uri="{BB962C8B-B14F-4D97-AF65-F5344CB8AC3E}">
        <p14:creationId xmlns:p14="http://schemas.microsoft.com/office/powerpoint/2010/main" val="410323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68F0D-DF48-574C-B80D-78F9809B7EAC}"/>
              </a:ext>
            </a:extLst>
          </p:cNvPr>
          <p:cNvSpPr txBox="1"/>
          <p:nvPr/>
        </p:nvSpPr>
        <p:spPr>
          <a:xfrm>
            <a:off x="5063556" y="5908098"/>
            <a:ext cx="2196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 Bands, 5%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96504-3EFB-424E-B09A-A38C1E4B53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F88FDC4D-D94B-B94B-A03F-279D09A05B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2667" y="1795670"/>
            <a:ext cx="4999099" cy="2696818"/>
          </a:xfrm>
          <a:prstGeom prst="rect">
            <a:avLst/>
          </a:prstGeom>
        </p:spPr>
      </p:pic>
      <p:pic>
        <p:nvPicPr>
          <p:cNvPr id="25" name="Picture 24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07CB24BB-5518-A64F-B689-385F909BC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66" y="1624266"/>
            <a:ext cx="5001238" cy="3000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957ADB-BB82-F14F-BB53-D68C68CA1DB9}"/>
              </a:ext>
            </a:extLst>
          </p:cNvPr>
          <p:cNvSpPr txBox="1"/>
          <p:nvPr/>
        </p:nvSpPr>
        <p:spPr>
          <a:xfrm>
            <a:off x="8037443" y="4730337"/>
            <a:ext cx="184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Digikey.com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34A35-7F25-1845-9E43-E90565DF3EB5}"/>
              </a:ext>
            </a:extLst>
          </p:cNvPr>
          <p:cNvSpPr txBox="1"/>
          <p:nvPr/>
        </p:nvSpPr>
        <p:spPr>
          <a:xfrm>
            <a:off x="2584174" y="4730337"/>
            <a:ext cx="16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Wikipedia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98558CA-ABA0-6943-9118-715D55D56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5DBFD33E-9CE1-034D-8433-53E24CC54812}"/>
              </a:ext>
            </a:extLst>
          </p:cNvPr>
          <p:cNvSpPr/>
          <p:nvPr/>
        </p:nvSpPr>
        <p:spPr>
          <a:xfrm>
            <a:off x="6439756" y="260147"/>
            <a:ext cx="3868877" cy="735496"/>
          </a:xfrm>
          <a:prstGeom prst="wedgeRoundRectCallout">
            <a:avLst>
              <a:gd name="adj1" fmla="val -19017"/>
              <a:gd name="adj2" fmla="val 1445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Red, Red, Yellow is 220k!</a:t>
            </a:r>
          </a:p>
        </p:txBody>
      </p:sp>
    </p:spTree>
    <p:extLst>
      <p:ext uri="{BB962C8B-B14F-4D97-AF65-F5344CB8AC3E}">
        <p14:creationId xmlns:p14="http://schemas.microsoft.com/office/powerpoint/2010/main" val="152924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A1585B-62FE-0547-84B7-E733DB0AB85F}"/>
              </a:ext>
            </a:extLst>
          </p:cNvPr>
          <p:cNvSpPr txBox="1"/>
          <p:nvPr/>
        </p:nvSpPr>
        <p:spPr>
          <a:xfrm>
            <a:off x="64993" y="80780"/>
            <a:ext cx="12054120" cy="18341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Takeaway…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992" y="2252870"/>
            <a:ext cx="9435548" cy="42937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b="1" dirty="0" err="1"/>
              <a:t>Colour</a:t>
            </a:r>
            <a:r>
              <a:rPr lang="en-US" sz="3500" b="1" dirty="0"/>
              <a:t>-coding is like a code book cipher: </a:t>
            </a:r>
          </a:p>
          <a:p>
            <a:pPr marL="0" indent="0" algn="ctr">
              <a:buNone/>
            </a:pPr>
            <a:r>
              <a:rPr lang="en-US" sz="3500" b="1" dirty="0"/>
              <a:t>If you don’t know how to decode the </a:t>
            </a:r>
            <a:r>
              <a:rPr lang="en-US" sz="3500" b="1" dirty="0" err="1"/>
              <a:t>colours</a:t>
            </a:r>
            <a:r>
              <a:rPr lang="en-US" sz="3500" b="1" dirty="0"/>
              <a:t>, then they don’t mean anything!</a:t>
            </a:r>
          </a:p>
          <a:p>
            <a:pPr marL="0" indent="0" algn="ctr">
              <a:buNone/>
            </a:pPr>
            <a:endParaRPr lang="en-US" sz="12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500" b="1" i="1" dirty="0">
                <a:solidFill>
                  <a:srgbClr val="FF0000"/>
                </a:solidFill>
              </a:rPr>
              <a:t>Flags are not </a:t>
            </a:r>
            <a:r>
              <a:rPr lang="en-US" sz="3500" b="1" i="1" dirty="0" err="1">
                <a:solidFill>
                  <a:srgbClr val="FF0000"/>
                </a:solidFill>
              </a:rPr>
              <a:t>coloured</a:t>
            </a:r>
            <a:r>
              <a:rPr lang="en-US" sz="3500" b="1" i="1" dirty="0">
                <a:solidFill>
                  <a:srgbClr val="FF0000"/>
                </a:solidFill>
              </a:rPr>
              <a:t> according to the resistor </a:t>
            </a:r>
            <a:r>
              <a:rPr lang="en-US" sz="3500" b="1" i="1" dirty="0" err="1">
                <a:solidFill>
                  <a:srgbClr val="FF0000"/>
                </a:solidFill>
              </a:rPr>
              <a:t>colour</a:t>
            </a:r>
            <a:r>
              <a:rPr lang="en-US" sz="3500" b="1" i="1" dirty="0">
                <a:solidFill>
                  <a:srgbClr val="FF0000"/>
                </a:solidFill>
              </a:rPr>
              <a:t> code!</a:t>
            </a:r>
          </a:p>
          <a:p>
            <a:pPr marL="0" indent="0" algn="ctr">
              <a:buNone/>
            </a:pPr>
            <a:endParaRPr lang="en-US" sz="35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500" b="1" i="1" dirty="0">
                <a:solidFill>
                  <a:srgbClr val="FF0000"/>
                </a:solidFill>
              </a:rPr>
              <a:t>Surface mount (and other modern) resistors </a:t>
            </a:r>
          </a:p>
          <a:p>
            <a:pPr marL="0" indent="0" algn="ctr">
              <a:buNone/>
            </a:pPr>
            <a:r>
              <a:rPr lang="en-US" sz="3500" b="1" i="1" dirty="0">
                <a:solidFill>
                  <a:srgbClr val="FF0000"/>
                </a:solidFill>
              </a:rPr>
              <a:t>do not use </a:t>
            </a:r>
            <a:r>
              <a:rPr lang="en-US" sz="3500" b="1" i="1" dirty="0" err="1">
                <a:solidFill>
                  <a:srgbClr val="FF0000"/>
                </a:solidFill>
              </a:rPr>
              <a:t>coloured</a:t>
            </a:r>
            <a:r>
              <a:rPr lang="en-US" sz="3500" b="1" i="1" dirty="0">
                <a:solidFill>
                  <a:srgbClr val="FF0000"/>
                </a:solidFill>
              </a:rPr>
              <a:t> bands!</a:t>
            </a:r>
          </a:p>
          <a:p>
            <a:pPr marL="0" indent="0" algn="ctr"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DD02A-090E-2B4F-B58F-624D92397D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998276E-6CC4-3C44-BEDD-65885A024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3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D5B-3073-FC47-BA73-5CC6D02A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7A5-6478-AC4D-98EE-9A09C185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73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D5B-3073-FC47-BA73-5CC6D02A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Challenge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7A5-6478-AC4D-98EE-9A09C185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44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6638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itting, photo, white, light&#10;&#10;Description automatically generated">
            <a:extLst>
              <a:ext uri="{FF2B5EF4-FFF2-40B4-BE49-F238E27FC236}">
                <a16:creationId xmlns:a16="http://schemas.microsoft.com/office/drawing/2014/main" id="{319AD700-0987-0640-A3E1-4257D81AD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next in this sequence?       (C09)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8AA69-9F77-2E49-A31B-1358C8AB0942}"/>
              </a:ext>
            </a:extLst>
          </p:cNvPr>
          <p:cNvSpPr/>
          <p:nvPr/>
        </p:nvSpPr>
        <p:spPr>
          <a:xfrm>
            <a:off x="231913" y="3511826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2854BA-3DA6-1345-8817-A96915818166}"/>
              </a:ext>
            </a:extLst>
          </p:cNvPr>
          <p:cNvSpPr/>
          <p:nvPr/>
        </p:nvSpPr>
        <p:spPr>
          <a:xfrm>
            <a:off x="2637179" y="3511826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830DE9-B03E-5249-B9FF-C1F9DB49C9D7}"/>
              </a:ext>
            </a:extLst>
          </p:cNvPr>
          <p:cNvSpPr/>
          <p:nvPr/>
        </p:nvSpPr>
        <p:spPr>
          <a:xfrm>
            <a:off x="2637179" y="2643809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88F4BF-FE8B-8E4A-A5AB-182EAA133E6C}"/>
              </a:ext>
            </a:extLst>
          </p:cNvPr>
          <p:cNvSpPr/>
          <p:nvPr/>
        </p:nvSpPr>
        <p:spPr>
          <a:xfrm rot="5400000">
            <a:off x="3067875" y="3077817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DCA71F-B4E6-C34A-BA75-BB891021CECB}"/>
              </a:ext>
            </a:extLst>
          </p:cNvPr>
          <p:cNvSpPr/>
          <p:nvPr/>
        </p:nvSpPr>
        <p:spPr>
          <a:xfrm rot="5400000">
            <a:off x="3067875" y="3882887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0B9BB5-9A7C-8445-98BD-D8FDF0D91722}"/>
              </a:ext>
            </a:extLst>
          </p:cNvPr>
          <p:cNvSpPr/>
          <p:nvPr/>
        </p:nvSpPr>
        <p:spPr>
          <a:xfrm>
            <a:off x="4704518" y="2643809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324F81-F3A2-1F44-BA1A-5C20187B6ACE}"/>
              </a:ext>
            </a:extLst>
          </p:cNvPr>
          <p:cNvSpPr/>
          <p:nvPr/>
        </p:nvSpPr>
        <p:spPr>
          <a:xfrm>
            <a:off x="5910465" y="2643809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EF0739-7E66-994C-8296-81E5A386EDA9}"/>
              </a:ext>
            </a:extLst>
          </p:cNvPr>
          <p:cNvSpPr/>
          <p:nvPr/>
        </p:nvSpPr>
        <p:spPr>
          <a:xfrm>
            <a:off x="5055698" y="3491949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1BC6C6-B662-004D-BF55-598E3706E20B}"/>
              </a:ext>
            </a:extLst>
          </p:cNvPr>
          <p:cNvSpPr/>
          <p:nvPr/>
        </p:nvSpPr>
        <p:spPr>
          <a:xfrm rot="5400000">
            <a:off x="6685717" y="2213113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4B4C05-ABAF-3A44-BCB0-FCCD8039A3E1}"/>
              </a:ext>
            </a:extLst>
          </p:cNvPr>
          <p:cNvSpPr/>
          <p:nvPr/>
        </p:nvSpPr>
        <p:spPr>
          <a:xfrm rot="5400000">
            <a:off x="6685716" y="3882887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3A38B4-D81D-1842-8F40-F460A7B10393}"/>
              </a:ext>
            </a:extLst>
          </p:cNvPr>
          <p:cNvSpPr/>
          <p:nvPr/>
        </p:nvSpPr>
        <p:spPr>
          <a:xfrm>
            <a:off x="6255021" y="3478698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860258-DC0D-224C-90C4-B792526ABA2B}"/>
              </a:ext>
            </a:extLst>
          </p:cNvPr>
          <p:cNvSpPr/>
          <p:nvPr/>
        </p:nvSpPr>
        <p:spPr>
          <a:xfrm>
            <a:off x="7460968" y="3511817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E4B63F-C340-3C45-B08A-F00E5AEE381F}"/>
              </a:ext>
            </a:extLst>
          </p:cNvPr>
          <p:cNvSpPr/>
          <p:nvPr/>
        </p:nvSpPr>
        <p:spPr>
          <a:xfrm>
            <a:off x="7460968" y="2643800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B1B9B1-6092-5C4D-A1F3-CE480159F6B2}"/>
              </a:ext>
            </a:extLst>
          </p:cNvPr>
          <p:cNvSpPr/>
          <p:nvPr/>
        </p:nvSpPr>
        <p:spPr>
          <a:xfrm>
            <a:off x="8666914" y="2623928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72A363-211C-7E43-8ABB-420A98CDA595}"/>
              </a:ext>
            </a:extLst>
          </p:cNvPr>
          <p:cNvSpPr/>
          <p:nvPr/>
        </p:nvSpPr>
        <p:spPr>
          <a:xfrm>
            <a:off x="9528306" y="3505199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5412FA-8DCD-E548-A940-F82D122F97EF}"/>
              </a:ext>
            </a:extLst>
          </p:cNvPr>
          <p:cNvSpPr/>
          <p:nvPr/>
        </p:nvSpPr>
        <p:spPr>
          <a:xfrm>
            <a:off x="9879489" y="3498576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ADCA3-4E7D-394E-87B5-6022F6C4C8EB}"/>
              </a:ext>
            </a:extLst>
          </p:cNvPr>
          <p:cNvSpPr/>
          <p:nvPr/>
        </p:nvSpPr>
        <p:spPr>
          <a:xfrm>
            <a:off x="9879489" y="2630559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791407-69C2-5943-8D72-F57DB09207D7}"/>
              </a:ext>
            </a:extLst>
          </p:cNvPr>
          <p:cNvSpPr/>
          <p:nvPr/>
        </p:nvSpPr>
        <p:spPr>
          <a:xfrm rot="5400000">
            <a:off x="10310185" y="3064567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87B508-3CA1-5D45-9E9B-108E3F06E8ED}"/>
              </a:ext>
            </a:extLst>
          </p:cNvPr>
          <p:cNvSpPr/>
          <p:nvPr/>
        </p:nvSpPr>
        <p:spPr>
          <a:xfrm rot="5400000">
            <a:off x="10310185" y="3869637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33C1C0-E799-0A46-952C-2F26DFB44768}"/>
              </a:ext>
            </a:extLst>
          </p:cNvPr>
          <p:cNvSpPr/>
          <p:nvPr/>
        </p:nvSpPr>
        <p:spPr>
          <a:xfrm rot="5400000">
            <a:off x="10303558" y="2199853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53F324-D6E7-FC46-86DE-010F204C07ED}"/>
              </a:ext>
            </a:extLst>
          </p:cNvPr>
          <p:cNvSpPr txBox="1"/>
          <p:nvPr/>
        </p:nvSpPr>
        <p:spPr>
          <a:xfrm>
            <a:off x="10979420" y="1968410"/>
            <a:ext cx="11705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D65752-1364-8B48-9354-8CBFD293E204}"/>
              </a:ext>
            </a:extLst>
          </p:cNvPr>
          <p:cNvCxnSpPr>
            <a:cxnSpLocks/>
          </p:cNvCxnSpPr>
          <p:nvPr/>
        </p:nvCxnSpPr>
        <p:spPr>
          <a:xfrm>
            <a:off x="1331844" y="249803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C67ADF-7EF9-7443-ABDB-C1518E7BCC27}"/>
              </a:ext>
            </a:extLst>
          </p:cNvPr>
          <p:cNvCxnSpPr>
            <a:cxnSpLocks/>
          </p:cNvCxnSpPr>
          <p:nvPr/>
        </p:nvCxnSpPr>
        <p:spPr>
          <a:xfrm>
            <a:off x="2551044" y="248478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0720CF3-D1C2-7D4E-94D6-ED412C739F92}"/>
              </a:ext>
            </a:extLst>
          </p:cNvPr>
          <p:cNvCxnSpPr>
            <a:cxnSpLocks/>
          </p:cNvCxnSpPr>
          <p:nvPr/>
        </p:nvCxnSpPr>
        <p:spPr>
          <a:xfrm>
            <a:off x="3763618" y="248478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CD18BB8-89AA-0C4F-BDB5-E2E903846F4F}"/>
              </a:ext>
            </a:extLst>
          </p:cNvPr>
          <p:cNvCxnSpPr>
            <a:cxnSpLocks/>
          </p:cNvCxnSpPr>
          <p:nvPr/>
        </p:nvCxnSpPr>
        <p:spPr>
          <a:xfrm>
            <a:off x="4969566" y="248478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4CE05A8-DA04-3044-A0B5-980880F6C9CD}"/>
              </a:ext>
            </a:extLst>
          </p:cNvPr>
          <p:cNvCxnSpPr>
            <a:cxnSpLocks/>
          </p:cNvCxnSpPr>
          <p:nvPr/>
        </p:nvCxnSpPr>
        <p:spPr>
          <a:xfrm>
            <a:off x="6168888" y="248477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F0ED2C-A56B-1F45-A186-45FA4A9BDCD5}"/>
              </a:ext>
            </a:extLst>
          </p:cNvPr>
          <p:cNvCxnSpPr>
            <a:cxnSpLocks/>
          </p:cNvCxnSpPr>
          <p:nvPr/>
        </p:nvCxnSpPr>
        <p:spPr>
          <a:xfrm>
            <a:off x="7381461" y="248477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0E70DD-9AEE-B84E-91BF-401BE5645E2E}"/>
              </a:ext>
            </a:extLst>
          </p:cNvPr>
          <p:cNvCxnSpPr>
            <a:cxnSpLocks/>
          </p:cNvCxnSpPr>
          <p:nvPr/>
        </p:nvCxnSpPr>
        <p:spPr>
          <a:xfrm>
            <a:off x="8587409" y="249803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9F7DE7-F8A7-FF48-94A4-FD7B09400A26}"/>
              </a:ext>
            </a:extLst>
          </p:cNvPr>
          <p:cNvCxnSpPr>
            <a:cxnSpLocks/>
          </p:cNvCxnSpPr>
          <p:nvPr/>
        </p:nvCxnSpPr>
        <p:spPr>
          <a:xfrm>
            <a:off x="9786731" y="249803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0FD5CFB-4E9F-9845-8022-14D711906BCD}"/>
              </a:ext>
            </a:extLst>
          </p:cNvPr>
          <p:cNvCxnSpPr>
            <a:cxnSpLocks/>
          </p:cNvCxnSpPr>
          <p:nvPr/>
        </p:nvCxnSpPr>
        <p:spPr>
          <a:xfrm>
            <a:off x="10972794" y="249803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B9AF396-A7A0-D44D-84A7-F109986B2BFF}"/>
              </a:ext>
            </a:extLst>
          </p:cNvPr>
          <p:cNvSpPr/>
          <p:nvPr/>
        </p:nvSpPr>
        <p:spPr>
          <a:xfrm>
            <a:off x="108320" y="2292616"/>
            <a:ext cx="1170513" cy="21534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BA40A056-4B28-7948-894B-B034E40D967A}"/>
              </a:ext>
            </a:extLst>
          </p:cNvPr>
          <p:cNvSpPr/>
          <p:nvPr/>
        </p:nvSpPr>
        <p:spPr>
          <a:xfrm>
            <a:off x="127650" y="1398106"/>
            <a:ext cx="1292087" cy="735496"/>
          </a:xfrm>
          <a:prstGeom prst="wedgeRoundRectCallout">
            <a:avLst>
              <a:gd name="adj1" fmla="val -20833"/>
              <a:gd name="adj2" fmla="val 1012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ACF549F9-6242-DE47-B8A6-3E7066F9E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57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inverted 7-segment displays…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558BD9-6494-C34B-8E6E-81E6AFDDFBD7}"/>
              </a:ext>
            </a:extLst>
          </p:cNvPr>
          <p:cNvSpPr/>
          <p:nvPr/>
        </p:nvSpPr>
        <p:spPr>
          <a:xfrm>
            <a:off x="318051" y="249803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53A09F-F8E2-6943-A291-014EEE67396D}"/>
              </a:ext>
            </a:extLst>
          </p:cNvPr>
          <p:cNvSpPr/>
          <p:nvPr/>
        </p:nvSpPr>
        <p:spPr>
          <a:xfrm>
            <a:off x="1523998" y="249803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BF6299-9A78-F44C-9015-ABC98FB46BA0}"/>
              </a:ext>
            </a:extLst>
          </p:cNvPr>
          <p:cNvSpPr/>
          <p:nvPr/>
        </p:nvSpPr>
        <p:spPr>
          <a:xfrm>
            <a:off x="2729945" y="249803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7FF2E-C957-9541-8002-74D1950F4437}"/>
              </a:ext>
            </a:extLst>
          </p:cNvPr>
          <p:cNvSpPr/>
          <p:nvPr/>
        </p:nvSpPr>
        <p:spPr>
          <a:xfrm>
            <a:off x="3935892" y="249803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D5E04D-7E69-A348-9B8C-863E6E3DAC1A}"/>
              </a:ext>
            </a:extLst>
          </p:cNvPr>
          <p:cNvSpPr/>
          <p:nvPr/>
        </p:nvSpPr>
        <p:spPr>
          <a:xfrm>
            <a:off x="5141839" y="249803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9F481D-F413-D949-B5C6-8C0A7C9B548B}"/>
              </a:ext>
            </a:extLst>
          </p:cNvPr>
          <p:cNvSpPr/>
          <p:nvPr/>
        </p:nvSpPr>
        <p:spPr>
          <a:xfrm>
            <a:off x="6347786" y="249803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A342F2-3E93-C24F-95EC-F5E752835196}"/>
              </a:ext>
            </a:extLst>
          </p:cNvPr>
          <p:cNvSpPr/>
          <p:nvPr/>
        </p:nvSpPr>
        <p:spPr>
          <a:xfrm>
            <a:off x="7553733" y="249803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8B80E1-904B-C742-B7BF-07EC10A0A373}"/>
              </a:ext>
            </a:extLst>
          </p:cNvPr>
          <p:cNvSpPr/>
          <p:nvPr/>
        </p:nvSpPr>
        <p:spPr>
          <a:xfrm>
            <a:off x="8759680" y="249803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688698-DD37-CF43-8EB4-D2F747F1D018}"/>
              </a:ext>
            </a:extLst>
          </p:cNvPr>
          <p:cNvSpPr/>
          <p:nvPr/>
        </p:nvSpPr>
        <p:spPr>
          <a:xfrm>
            <a:off x="9965627" y="249803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8AA69-9F77-2E49-A31B-1358C8AB0942}"/>
              </a:ext>
            </a:extLst>
          </p:cNvPr>
          <p:cNvSpPr/>
          <p:nvPr/>
        </p:nvSpPr>
        <p:spPr>
          <a:xfrm>
            <a:off x="231913" y="3511826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2854BA-3DA6-1345-8817-A96915818166}"/>
              </a:ext>
            </a:extLst>
          </p:cNvPr>
          <p:cNvSpPr/>
          <p:nvPr/>
        </p:nvSpPr>
        <p:spPr>
          <a:xfrm>
            <a:off x="2637179" y="3511826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830DE9-B03E-5249-B9FF-C1F9DB49C9D7}"/>
              </a:ext>
            </a:extLst>
          </p:cNvPr>
          <p:cNvSpPr/>
          <p:nvPr/>
        </p:nvSpPr>
        <p:spPr>
          <a:xfrm>
            <a:off x="2637179" y="2643809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88F4BF-FE8B-8E4A-A5AB-182EAA133E6C}"/>
              </a:ext>
            </a:extLst>
          </p:cNvPr>
          <p:cNvSpPr/>
          <p:nvPr/>
        </p:nvSpPr>
        <p:spPr>
          <a:xfrm rot="5400000">
            <a:off x="3067875" y="3077817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DCA71F-B4E6-C34A-BA75-BB891021CECB}"/>
              </a:ext>
            </a:extLst>
          </p:cNvPr>
          <p:cNvSpPr/>
          <p:nvPr/>
        </p:nvSpPr>
        <p:spPr>
          <a:xfrm rot="5400000">
            <a:off x="3067875" y="3882887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0B9BB5-9A7C-8445-98BD-D8FDF0D91722}"/>
              </a:ext>
            </a:extLst>
          </p:cNvPr>
          <p:cNvSpPr/>
          <p:nvPr/>
        </p:nvSpPr>
        <p:spPr>
          <a:xfrm>
            <a:off x="4704518" y="2643809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324F81-F3A2-1F44-BA1A-5C20187B6ACE}"/>
              </a:ext>
            </a:extLst>
          </p:cNvPr>
          <p:cNvSpPr/>
          <p:nvPr/>
        </p:nvSpPr>
        <p:spPr>
          <a:xfrm>
            <a:off x="5910465" y="2643809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EF0739-7E66-994C-8296-81E5A386EDA9}"/>
              </a:ext>
            </a:extLst>
          </p:cNvPr>
          <p:cNvSpPr/>
          <p:nvPr/>
        </p:nvSpPr>
        <p:spPr>
          <a:xfrm>
            <a:off x="5055698" y="3491949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1BC6C6-B662-004D-BF55-598E3706E20B}"/>
              </a:ext>
            </a:extLst>
          </p:cNvPr>
          <p:cNvSpPr/>
          <p:nvPr/>
        </p:nvSpPr>
        <p:spPr>
          <a:xfrm rot="5400000">
            <a:off x="6685717" y="2213113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4B4C05-ABAF-3A44-BCB0-FCCD8039A3E1}"/>
              </a:ext>
            </a:extLst>
          </p:cNvPr>
          <p:cNvSpPr/>
          <p:nvPr/>
        </p:nvSpPr>
        <p:spPr>
          <a:xfrm rot="5400000">
            <a:off x="6685716" y="3882887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3A38B4-D81D-1842-8F40-F460A7B10393}"/>
              </a:ext>
            </a:extLst>
          </p:cNvPr>
          <p:cNvSpPr/>
          <p:nvPr/>
        </p:nvSpPr>
        <p:spPr>
          <a:xfrm>
            <a:off x="6255021" y="3478698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860258-DC0D-224C-90C4-B792526ABA2B}"/>
              </a:ext>
            </a:extLst>
          </p:cNvPr>
          <p:cNvSpPr/>
          <p:nvPr/>
        </p:nvSpPr>
        <p:spPr>
          <a:xfrm>
            <a:off x="7460968" y="3511817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E4B63F-C340-3C45-B08A-F00E5AEE381F}"/>
              </a:ext>
            </a:extLst>
          </p:cNvPr>
          <p:cNvSpPr/>
          <p:nvPr/>
        </p:nvSpPr>
        <p:spPr>
          <a:xfrm>
            <a:off x="7460968" y="2643800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B1B9B1-6092-5C4D-A1F3-CE480159F6B2}"/>
              </a:ext>
            </a:extLst>
          </p:cNvPr>
          <p:cNvSpPr/>
          <p:nvPr/>
        </p:nvSpPr>
        <p:spPr>
          <a:xfrm>
            <a:off x="8666914" y="2623928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72A363-211C-7E43-8ABB-420A98CDA595}"/>
              </a:ext>
            </a:extLst>
          </p:cNvPr>
          <p:cNvSpPr/>
          <p:nvPr/>
        </p:nvSpPr>
        <p:spPr>
          <a:xfrm>
            <a:off x="9528306" y="3505199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5412FA-8DCD-E548-A940-F82D122F97EF}"/>
              </a:ext>
            </a:extLst>
          </p:cNvPr>
          <p:cNvSpPr/>
          <p:nvPr/>
        </p:nvSpPr>
        <p:spPr>
          <a:xfrm>
            <a:off x="9879489" y="3498576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ADCA3-4E7D-394E-87B5-6022F6C4C8EB}"/>
              </a:ext>
            </a:extLst>
          </p:cNvPr>
          <p:cNvSpPr/>
          <p:nvPr/>
        </p:nvSpPr>
        <p:spPr>
          <a:xfrm>
            <a:off x="9879489" y="2630559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791407-69C2-5943-8D72-F57DB09207D7}"/>
              </a:ext>
            </a:extLst>
          </p:cNvPr>
          <p:cNvSpPr/>
          <p:nvPr/>
        </p:nvSpPr>
        <p:spPr>
          <a:xfrm rot="5400000">
            <a:off x="10310185" y="3064567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87B508-3CA1-5D45-9E9B-108E3F06E8ED}"/>
              </a:ext>
            </a:extLst>
          </p:cNvPr>
          <p:cNvSpPr/>
          <p:nvPr/>
        </p:nvSpPr>
        <p:spPr>
          <a:xfrm rot="5400000">
            <a:off x="10310185" y="3869637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33C1C0-E799-0A46-952C-2F26DFB44768}"/>
              </a:ext>
            </a:extLst>
          </p:cNvPr>
          <p:cNvSpPr/>
          <p:nvPr/>
        </p:nvSpPr>
        <p:spPr>
          <a:xfrm rot="5400000">
            <a:off x="10303558" y="2199853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53F324-D6E7-FC46-86DE-010F204C07ED}"/>
              </a:ext>
            </a:extLst>
          </p:cNvPr>
          <p:cNvSpPr txBox="1"/>
          <p:nvPr/>
        </p:nvSpPr>
        <p:spPr>
          <a:xfrm>
            <a:off x="10979420" y="1968410"/>
            <a:ext cx="11705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D65752-1364-8B48-9354-8CBFD293E204}"/>
              </a:ext>
            </a:extLst>
          </p:cNvPr>
          <p:cNvCxnSpPr>
            <a:cxnSpLocks/>
          </p:cNvCxnSpPr>
          <p:nvPr/>
        </p:nvCxnSpPr>
        <p:spPr>
          <a:xfrm>
            <a:off x="1331844" y="249803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C67ADF-7EF9-7443-ABDB-C1518E7BCC27}"/>
              </a:ext>
            </a:extLst>
          </p:cNvPr>
          <p:cNvCxnSpPr>
            <a:cxnSpLocks/>
          </p:cNvCxnSpPr>
          <p:nvPr/>
        </p:nvCxnSpPr>
        <p:spPr>
          <a:xfrm>
            <a:off x="2551044" y="248478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0720CF3-D1C2-7D4E-94D6-ED412C739F92}"/>
              </a:ext>
            </a:extLst>
          </p:cNvPr>
          <p:cNvCxnSpPr>
            <a:cxnSpLocks/>
          </p:cNvCxnSpPr>
          <p:nvPr/>
        </p:nvCxnSpPr>
        <p:spPr>
          <a:xfrm>
            <a:off x="3763618" y="248478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CD18BB8-89AA-0C4F-BDB5-E2E903846F4F}"/>
              </a:ext>
            </a:extLst>
          </p:cNvPr>
          <p:cNvCxnSpPr>
            <a:cxnSpLocks/>
          </p:cNvCxnSpPr>
          <p:nvPr/>
        </p:nvCxnSpPr>
        <p:spPr>
          <a:xfrm>
            <a:off x="4969566" y="248478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4CE05A8-DA04-3044-A0B5-980880F6C9CD}"/>
              </a:ext>
            </a:extLst>
          </p:cNvPr>
          <p:cNvCxnSpPr>
            <a:cxnSpLocks/>
          </p:cNvCxnSpPr>
          <p:nvPr/>
        </p:nvCxnSpPr>
        <p:spPr>
          <a:xfrm>
            <a:off x="6168888" y="248477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F0ED2C-A56B-1F45-A186-45FA4A9BDCD5}"/>
              </a:ext>
            </a:extLst>
          </p:cNvPr>
          <p:cNvCxnSpPr>
            <a:cxnSpLocks/>
          </p:cNvCxnSpPr>
          <p:nvPr/>
        </p:nvCxnSpPr>
        <p:spPr>
          <a:xfrm>
            <a:off x="7381461" y="248477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0E70DD-9AEE-B84E-91BF-401BE5645E2E}"/>
              </a:ext>
            </a:extLst>
          </p:cNvPr>
          <p:cNvCxnSpPr>
            <a:cxnSpLocks/>
          </p:cNvCxnSpPr>
          <p:nvPr/>
        </p:nvCxnSpPr>
        <p:spPr>
          <a:xfrm>
            <a:off x="8587409" y="249803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9F7DE7-F8A7-FF48-94A4-FD7B09400A26}"/>
              </a:ext>
            </a:extLst>
          </p:cNvPr>
          <p:cNvCxnSpPr>
            <a:cxnSpLocks/>
          </p:cNvCxnSpPr>
          <p:nvPr/>
        </p:nvCxnSpPr>
        <p:spPr>
          <a:xfrm>
            <a:off x="9786731" y="249803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0FD5CFB-4E9F-9845-8022-14D711906BCD}"/>
              </a:ext>
            </a:extLst>
          </p:cNvPr>
          <p:cNvCxnSpPr>
            <a:cxnSpLocks/>
          </p:cNvCxnSpPr>
          <p:nvPr/>
        </p:nvCxnSpPr>
        <p:spPr>
          <a:xfrm>
            <a:off x="10972794" y="249803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BA2318E3-3A7E-7940-B88C-CDF8CC02FA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7CF79A03-3A5D-EA45-AFCB-092E3BA0E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84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number is 0…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558BD9-6494-C34B-8E6E-81E6AFDDFBD7}"/>
              </a:ext>
            </a:extLst>
          </p:cNvPr>
          <p:cNvSpPr/>
          <p:nvPr/>
        </p:nvSpPr>
        <p:spPr>
          <a:xfrm>
            <a:off x="318051" y="249803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53A09F-F8E2-6943-A291-014EEE67396D}"/>
              </a:ext>
            </a:extLst>
          </p:cNvPr>
          <p:cNvSpPr/>
          <p:nvPr/>
        </p:nvSpPr>
        <p:spPr>
          <a:xfrm>
            <a:off x="1523998" y="249803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BF6299-9A78-F44C-9015-ABC98FB46BA0}"/>
              </a:ext>
            </a:extLst>
          </p:cNvPr>
          <p:cNvSpPr/>
          <p:nvPr/>
        </p:nvSpPr>
        <p:spPr>
          <a:xfrm>
            <a:off x="2729945" y="249803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7FF2E-C957-9541-8002-74D1950F4437}"/>
              </a:ext>
            </a:extLst>
          </p:cNvPr>
          <p:cNvSpPr/>
          <p:nvPr/>
        </p:nvSpPr>
        <p:spPr>
          <a:xfrm>
            <a:off x="3935892" y="249803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D5E04D-7E69-A348-9B8C-863E6E3DAC1A}"/>
              </a:ext>
            </a:extLst>
          </p:cNvPr>
          <p:cNvSpPr/>
          <p:nvPr/>
        </p:nvSpPr>
        <p:spPr>
          <a:xfrm>
            <a:off x="5141839" y="249803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9F481D-F413-D949-B5C6-8C0A7C9B548B}"/>
              </a:ext>
            </a:extLst>
          </p:cNvPr>
          <p:cNvSpPr/>
          <p:nvPr/>
        </p:nvSpPr>
        <p:spPr>
          <a:xfrm>
            <a:off x="6347786" y="249803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A342F2-3E93-C24F-95EC-F5E752835196}"/>
              </a:ext>
            </a:extLst>
          </p:cNvPr>
          <p:cNvSpPr/>
          <p:nvPr/>
        </p:nvSpPr>
        <p:spPr>
          <a:xfrm>
            <a:off x="7553733" y="249803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8B80E1-904B-C742-B7BF-07EC10A0A373}"/>
              </a:ext>
            </a:extLst>
          </p:cNvPr>
          <p:cNvSpPr/>
          <p:nvPr/>
        </p:nvSpPr>
        <p:spPr>
          <a:xfrm>
            <a:off x="8759680" y="249803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688698-DD37-CF43-8EB4-D2F747F1D018}"/>
              </a:ext>
            </a:extLst>
          </p:cNvPr>
          <p:cNvSpPr/>
          <p:nvPr/>
        </p:nvSpPr>
        <p:spPr>
          <a:xfrm>
            <a:off x="9965627" y="249803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2854BA-3DA6-1345-8817-A96915818166}"/>
              </a:ext>
            </a:extLst>
          </p:cNvPr>
          <p:cNvSpPr/>
          <p:nvPr/>
        </p:nvSpPr>
        <p:spPr>
          <a:xfrm>
            <a:off x="3505193" y="3498576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830DE9-B03E-5249-B9FF-C1F9DB49C9D7}"/>
              </a:ext>
            </a:extLst>
          </p:cNvPr>
          <p:cNvSpPr/>
          <p:nvPr/>
        </p:nvSpPr>
        <p:spPr>
          <a:xfrm>
            <a:off x="3505188" y="2630550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88F4BF-FE8B-8E4A-A5AB-182EAA133E6C}"/>
              </a:ext>
            </a:extLst>
          </p:cNvPr>
          <p:cNvSpPr/>
          <p:nvPr/>
        </p:nvSpPr>
        <p:spPr>
          <a:xfrm rot="5400000">
            <a:off x="3081116" y="2199854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0B9BB5-9A7C-8445-98BD-D8FDF0D91722}"/>
              </a:ext>
            </a:extLst>
          </p:cNvPr>
          <p:cNvSpPr/>
          <p:nvPr/>
        </p:nvSpPr>
        <p:spPr>
          <a:xfrm>
            <a:off x="3856373" y="2623928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EF0739-7E66-994C-8296-81E5A386EDA9}"/>
              </a:ext>
            </a:extLst>
          </p:cNvPr>
          <p:cNvSpPr/>
          <p:nvPr/>
        </p:nvSpPr>
        <p:spPr>
          <a:xfrm>
            <a:off x="5910465" y="3491949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3A38B4-D81D-1842-8F40-F460A7B10393}"/>
              </a:ext>
            </a:extLst>
          </p:cNvPr>
          <p:cNvSpPr/>
          <p:nvPr/>
        </p:nvSpPr>
        <p:spPr>
          <a:xfrm>
            <a:off x="7109782" y="3505199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E4B63F-C340-3C45-B08A-F00E5AEE381F}"/>
              </a:ext>
            </a:extLst>
          </p:cNvPr>
          <p:cNvSpPr/>
          <p:nvPr/>
        </p:nvSpPr>
        <p:spPr>
          <a:xfrm>
            <a:off x="8328986" y="2604047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B1B9B1-6092-5C4D-A1F3-CE480159F6B2}"/>
              </a:ext>
            </a:extLst>
          </p:cNvPr>
          <p:cNvSpPr/>
          <p:nvPr/>
        </p:nvSpPr>
        <p:spPr>
          <a:xfrm>
            <a:off x="9515070" y="2630557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72A363-211C-7E43-8ABB-420A98CDA595}"/>
              </a:ext>
            </a:extLst>
          </p:cNvPr>
          <p:cNvSpPr/>
          <p:nvPr/>
        </p:nvSpPr>
        <p:spPr>
          <a:xfrm>
            <a:off x="8686786" y="3498576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D65752-1364-8B48-9354-8CBFD293E204}"/>
              </a:ext>
            </a:extLst>
          </p:cNvPr>
          <p:cNvCxnSpPr>
            <a:cxnSpLocks/>
          </p:cNvCxnSpPr>
          <p:nvPr/>
        </p:nvCxnSpPr>
        <p:spPr>
          <a:xfrm>
            <a:off x="1331844" y="249803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C67ADF-7EF9-7443-ABDB-C1518E7BCC27}"/>
              </a:ext>
            </a:extLst>
          </p:cNvPr>
          <p:cNvCxnSpPr>
            <a:cxnSpLocks/>
          </p:cNvCxnSpPr>
          <p:nvPr/>
        </p:nvCxnSpPr>
        <p:spPr>
          <a:xfrm>
            <a:off x="2551044" y="248478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0720CF3-D1C2-7D4E-94D6-ED412C739F92}"/>
              </a:ext>
            </a:extLst>
          </p:cNvPr>
          <p:cNvCxnSpPr>
            <a:cxnSpLocks/>
          </p:cNvCxnSpPr>
          <p:nvPr/>
        </p:nvCxnSpPr>
        <p:spPr>
          <a:xfrm>
            <a:off x="3763618" y="248478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CD18BB8-89AA-0C4F-BDB5-E2E903846F4F}"/>
              </a:ext>
            </a:extLst>
          </p:cNvPr>
          <p:cNvCxnSpPr>
            <a:cxnSpLocks/>
          </p:cNvCxnSpPr>
          <p:nvPr/>
        </p:nvCxnSpPr>
        <p:spPr>
          <a:xfrm>
            <a:off x="4969566" y="248478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4CE05A8-DA04-3044-A0B5-980880F6C9CD}"/>
              </a:ext>
            </a:extLst>
          </p:cNvPr>
          <p:cNvCxnSpPr>
            <a:cxnSpLocks/>
          </p:cNvCxnSpPr>
          <p:nvPr/>
        </p:nvCxnSpPr>
        <p:spPr>
          <a:xfrm>
            <a:off x="6168888" y="248477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F0ED2C-A56B-1F45-A186-45FA4A9BDCD5}"/>
              </a:ext>
            </a:extLst>
          </p:cNvPr>
          <p:cNvCxnSpPr>
            <a:cxnSpLocks/>
          </p:cNvCxnSpPr>
          <p:nvPr/>
        </p:nvCxnSpPr>
        <p:spPr>
          <a:xfrm>
            <a:off x="7381461" y="248477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0E70DD-9AEE-B84E-91BF-401BE5645E2E}"/>
              </a:ext>
            </a:extLst>
          </p:cNvPr>
          <p:cNvCxnSpPr>
            <a:cxnSpLocks/>
          </p:cNvCxnSpPr>
          <p:nvPr/>
        </p:nvCxnSpPr>
        <p:spPr>
          <a:xfrm>
            <a:off x="8587409" y="249803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9F7DE7-F8A7-FF48-94A4-FD7B09400A26}"/>
              </a:ext>
            </a:extLst>
          </p:cNvPr>
          <p:cNvCxnSpPr>
            <a:cxnSpLocks/>
          </p:cNvCxnSpPr>
          <p:nvPr/>
        </p:nvCxnSpPr>
        <p:spPr>
          <a:xfrm>
            <a:off x="9786731" y="249803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0FD5CFB-4E9F-9845-8022-14D711906BCD}"/>
              </a:ext>
            </a:extLst>
          </p:cNvPr>
          <p:cNvCxnSpPr>
            <a:cxnSpLocks/>
          </p:cNvCxnSpPr>
          <p:nvPr/>
        </p:nvCxnSpPr>
        <p:spPr>
          <a:xfrm>
            <a:off x="10972794" y="2498035"/>
            <a:ext cx="0" cy="16697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5457B5E9-92A3-414F-94A9-E3C22E572C47}"/>
              </a:ext>
            </a:extLst>
          </p:cNvPr>
          <p:cNvSpPr/>
          <p:nvPr/>
        </p:nvSpPr>
        <p:spPr>
          <a:xfrm>
            <a:off x="218659" y="2623928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045C78C-C674-354F-A327-4C8BC63BBFDA}"/>
              </a:ext>
            </a:extLst>
          </p:cNvPr>
          <p:cNvSpPr/>
          <p:nvPr/>
        </p:nvSpPr>
        <p:spPr>
          <a:xfrm rot="5400000">
            <a:off x="669230" y="3889505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837478-2BAC-534E-96FD-7584C368261F}"/>
              </a:ext>
            </a:extLst>
          </p:cNvPr>
          <p:cNvSpPr/>
          <p:nvPr/>
        </p:nvSpPr>
        <p:spPr>
          <a:xfrm rot="5400000">
            <a:off x="655982" y="2199854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88EB7D4-F47B-CF48-B701-7C1EACC6381F}"/>
              </a:ext>
            </a:extLst>
          </p:cNvPr>
          <p:cNvSpPr/>
          <p:nvPr/>
        </p:nvSpPr>
        <p:spPr>
          <a:xfrm>
            <a:off x="1086669" y="3472064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635DCEC-0B1E-3048-869C-BAFB6CFC3974}"/>
              </a:ext>
            </a:extLst>
          </p:cNvPr>
          <p:cNvSpPr/>
          <p:nvPr/>
        </p:nvSpPr>
        <p:spPr>
          <a:xfrm>
            <a:off x="1086669" y="2604047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4A86D74-E656-A54C-9E08-A3E83E79BB8B}"/>
              </a:ext>
            </a:extLst>
          </p:cNvPr>
          <p:cNvSpPr/>
          <p:nvPr/>
        </p:nvSpPr>
        <p:spPr>
          <a:xfrm rot="5400000">
            <a:off x="5509591" y="3077818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6BE0852-4341-2B42-A4C2-A0E82C0A0DCD}"/>
              </a:ext>
            </a:extLst>
          </p:cNvPr>
          <p:cNvSpPr/>
          <p:nvPr/>
        </p:nvSpPr>
        <p:spPr>
          <a:xfrm>
            <a:off x="5055700" y="2643811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F231662-A6D5-9F44-BC94-2D3DDD2C4A60}"/>
              </a:ext>
            </a:extLst>
          </p:cNvPr>
          <p:cNvSpPr/>
          <p:nvPr/>
        </p:nvSpPr>
        <p:spPr>
          <a:xfrm rot="5400000">
            <a:off x="6705604" y="3074237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2119A2C-C86B-8442-AD71-1571BDACC96D}"/>
              </a:ext>
            </a:extLst>
          </p:cNvPr>
          <p:cNvSpPr/>
          <p:nvPr/>
        </p:nvSpPr>
        <p:spPr>
          <a:xfrm>
            <a:off x="6261646" y="2643800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DD4C753-ADD0-5642-9F6F-F3C2907F5746}"/>
              </a:ext>
            </a:extLst>
          </p:cNvPr>
          <p:cNvSpPr/>
          <p:nvPr/>
        </p:nvSpPr>
        <p:spPr>
          <a:xfrm rot="5400000">
            <a:off x="7878399" y="2213114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75CC419-4EF9-884B-B858-7807CAE4C992}"/>
              </a:ext>
            </a:extLst>
          </p:cNvPr>
          <p:cNvSpPr/>
          <p:nvPr/>
        </p:nvSpPr>
        <p:spPr>
          <a:xfrm rot="5400000">
            <a:off x="7878398" y="3882888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1CA367A-7A00-DB43-AA7D-B2D96076C223}"/>
              </a:ext>
            </a:extLst>
          </p:cNvPr>
          <p:cNvSpPr/>
          <p:nvPr/>
        </p:nvSpPr>
        <p:spPr>
          <a:xfrm rot="5400000">
            <a:off x="7898286" y="3074238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39D4FC7-3A0B-2F45-A279-11A5CCD6B0CB}"/>
              </a:ext>
            </a:extLst>
          </p:cNvPr>
          <p:cNvSpPr/>
          <p:nvPr/>
        </p:nvSpPr>
        <p:spPr>
          <a:xfrm>
            <a:off x="8335610" y="3498576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019DC2C-5AA5-BD4F-90E4-5E39B928DAFF}"/>
              </a:ext>
            </a:extLst>
          </p:cNvPr>
          <p:cNvSpPr/>
          <p:nvPr/>
        </p:nvSpPr>
        <p:spPr>
          <a:xfrm rot="5400000">
            <a:off x="9104228" y="2203689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4141F70-FB04-2B46-B52A-F372E5046861}"/>
              </a:ext>
            </a:extLst>
          </p:cNvPr>
          <p:cNvSpPr/>
          <p:nvPr/>
        </p:nvSpPr>
        <p:spPr>
          <a:xfrm>
            <a:off x="10740878" y="2604051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872D398-BF9F-4143-A20E-A9F01F4B74F5}"/>
              </a:ext>
            </a:extLst>
          </p:cNvPr>
          <p:cNvSpPr/>
          <p:nvPr/>
        </p:nvSpPr>
        <p:spPr>
          <a:xfrm>
            <a:off x="10754114" y="3478693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C33E0D5-8318-8D44-ACF3-4BE37DA116C7}"/>
              </a:ext>
            </a:extLst>
          </p:cNvPr>
          <p:cNvSpPr/>
          <p:nvPr/>
        </p:nvSpPr>
        <p:spPr>
          <a:xfrm>
            <a:off x="11131847" y="2484775"/>
            <a:ext cx="861392" cy="166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AA29283-8F04-5541-916C-DECB2F9FDF76}"/>
              </a:ext>
            </a:extLst>
          </p:cNvPr>
          <p:cNvSpPr/>
          <p:nvPr/>
        </p:nvSpPr>
        <p:spPr>
          <a:xfrm>
            <a:off x="11045709" y="2617299"/>
            <a:ext cx="185531" cy="569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B5D9980-F901-A744-80FD-9EEEA77E8A4D}"/>
              </a:ext>
            </a:extLst>
          </p:cNvPr>
          <p:cNvSpPr/>
          <p:nvPr/>
        </p:nvSpPr>
        <p:spPr>
          <a:xfrm rot="5400000">
            <a:off x="11476405" y="3856377"/>
            <a:ext cx="185531" cy="569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324DEDB-4C95-CF40-A92B-D04D6D3200DF}"/>
              </a:ext>
            </a:extLst>
          </p:cNvPr>
          <p:cNvSpPr/>
          <p:nvPr/>
        </p:nvSpPr>
        <p:spPr>
          <a:xfrm rot="5400000">
            <a:off x="11469778" y="2186593"/>
            <a:ext cx="185531" cy="569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C2BAD95-29F5-CC4B-88A6-50491B478050}"/>
              </a:ext>
            </a:extLst>
          </p:cNvPr>
          <p:cNvSpPr/>
          <p:nvPr/>
        </p:nvSpPr>
        <p:spPr>
          <a:xfrm>
            <a:off x="11907098" y="2590791"/>
            <a:ext cx="185531" cy="569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E077175-218F-0945-AB78-5A76FC57BC70}"/>
              </a:ext>
            </a:extLst>
          </p:cNvPr>
          <p:cNvSpPr/>
          <p:nvPr/>
        </p:nvSpPr>
        <p:spPr>
          <a:xfrm>
            <a:off x="11920334" y="3465433"/>
            <a:ext cx="185531" cy="569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89BF5BC-DEC8-D944-AE99-B59D2BB99F4C}"/>
              </a:ext>
            </a:extLst>
          </p:cNvPr>
          <p:cNvSpPr/>
          <p:nvPr/>
        </p:nvSpPr>
        <p:spPr>
          <a:xfrm rot="5400000">
            <a:off x="689110" y="3084703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A655FBC-9937-BF44-9FB1-29611DA9AC0F}"/>
              </a:ext>
            </a:extLst>
          </p:cNvPr>
          <p:cNvSpPr/>
          <p:nvPr/>
        </p:nvSpPr>
        <p:spPr>
          <a:xfrm>
            <a:off x="1444472" y="3485316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3D728C0-92BB-E742-B3F3-90E0E679271C}"/>
              </a:ext>
            </a:extLst>
          </p:cNvPr>
          <p:cNvSpPr/>
          <p:nvPr/>
        </p:nvSpPr>
        <p:spPr>
          <a:xfrm>
            <a:off x="1444472" y="2617299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1EC73FA-46D6-DC49-AE6E-A03553174FDB}"/>
              </a:ext>
            </a:extLst>
          </p:cNvPr>
          <p:cNvSpPr/>
          <p:nvPr/>
        </p:nvSpPr>
        <p:spPr>
          <a:xfrm rot="5400000">
            <a:off x="1875168" y="3051307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E0CAF4F-2903-BA41-9EF2-A3D7C9BA07C4}"/>
              </a:ext>
            </a:extLst>
          </p:cNvPr>
          <p:cNvSpPr/>
          <p:nvPr/>
        </p:nvSpPr>
        <p:spPr>
          <a:xfrm rot="5400000">
            <a:off x="1875168" y="3856377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7882BA2-8FED-F74C-B35A-9C3248D9E46B}"/>
              </a:ext>
            </a:extLst>
          </p:cNvPr>
          <p:cNvSpPr/>
          <p:nvPr/>
        </p:nvSpPr>
        <p:spPr>
          <a:xfrm rot="5400000">
            <a:off x="1868541" y="2186593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C462CFB-3C3E-D34C-8969-55CE0CEBD5FD}"/>
              </a:ext>
            </a:extLst>
          </p:cNvPr>
          <p:cNvSpPr/>
          <p:nvPr/>
        </p:nvSpPr>
        <p:spPr>
          <a:xfrm>
            <a:off x="2305861" y="2590791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EE0538E-1CC5-774D-A3DA-61860F6AE489}"/>
              </a:ext>
            </a:extLst>
          </p:cNvPr>
          <p:cNvSpPr/>
          <p:nvPr/>
        </p:nvSpPr>
        <p:spPr>
          <a:xfrm>
            <a:off x="2319097" y="3465433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74F02D3-442E-1C43-BB82-DD8975503D84}"/>
              </a:ext>
            </a:extLst>
          </p:cNvPr>
          <p:cNvSpPr/>
          <p:nvPr/>
        </p:nvSpPr>
        <p:spPr>
          <a:xfrm rot="5400000">
            <a:off x="4273810" y="2226360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E537CC5-9751-BA4D-8C8A-509C35116BD0}"/>
              </a:ext>
            </a:extLst>
          </p:cNvPr>
          <p:cNvSpPr/>
          <p:nvPr/>
        </p:nvSpPr>
        <p:spPr>
          <a:xfrm rot="5400000">
            <a:off x="4273809" y="3896134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2F0F79A-D9DF-8B4F-AEF4-A4A3684F395C}"/>
              </a:ext>
            </a:extLst>
          </p:cNvPr>
          <p:cNvSpPr/>
          <p:nvPr/>
        </p:nvSpPr>
        <p:spPr>
          <a:xfrm>
            <a:off x="4697875" y="3518446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2C07892-68F5-E443-8D26-4AF0B2AC418C}"/>
              </a:ext>
            </a:extLst>
          </p:cNvPr>
          <p:cNvSpPr/>
          <p:nvPr/>
        </p:nvSpPr>
        <p:spPr>
          <a:xfrm rot="5400000">
            <a:off x="4293697" y="3087484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26ED932-7C1B-774C-A41B-ED8005FC71DD}"/>
              </a:ext>
            </a:extLst>
          </p:cNvPr>
          <p:cNvSpPr/>
          <p:nvPr/>
        </p:nvSpPr>
        <p:spPr>
          <a:xfrm>
            <a:off x="3843118" y="3498576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FAE19A5-326F-A34C-B293-31549BF7EBBB}"/>
              </a:ext>
            </a:extLst>
          </p:cNvPr>
          <p:cNvSpPr/>
          <p:nvPr/>
        </p:nvSpPr>
        <p:spPr>
          <a:xfrm rot="5400000">
            <a:off x="5506259" y="2206490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95AD2F9-F7E6-CD42-9FBD-0094B4912917}"/>
              </a:ext>
            </a:extLst>
          </p:cNvPr>
          <p:cNvSpPr/>
          <p:nvPr/>
        </p:nvSpPr>
        <p:spPr>
          <a:xfrm rot="5400000">
            <a:off x="5506258" y="3876264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47D878A-4F73-504C-A269-8AF52965D536}"/>
              </a:ext>
            </a:extLst>
          </p:cNvPr>
          <p:cNvSpPr/>
          <p:nvPr/>
        </p:nvSpPr>
        <p:spPr>
          <a:xfrm>
            <a:off x="7093187" y="2643800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3CA5F49-3D55-294A-B410-84CE76D71480}"/>
              </a:ext>
            </a:extLst>
          </p:cNvPr>
          <p:cNvSpPr/>
          <p:nvPr/>
        </p:nvSpPr>
        <p:spPr>
          <a:xfrm rot="5400000">
            <a:off x="9104227" y="3896135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9FE46D3-61F7-E34A-9ED2-59E92750E004}"/>
              </a:ext>
            </a:extLst>
          </p:cNvPr>
          <p:cNvSpPr/>
          <p:nvPr/>
        </p:nvSpPr>
        <p:spPr>
          <a:xfrm rot="5400000">
            <a:off x="9124115" y="3087485"/>
            <a:ext cx="185531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0872154-34D3-F447-B3A8-9930F438B1F5}"/>
              </a:ext>
            </a:extLst>
          </p:cNvPr>
          <p:cNvSpPr/>
          <p:nvPr/>
        </p:nvSpPr>
        <p:spPr>
          <a:xfrm>
            <a:off x="11045708" y="3472064"/>
            <a:ext cx="185531" cy="5698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D744E-EEE3-6140-8B8B-AF17E51D94B0}"/>
              </a:ext>
            </a:extLst>
          </p:cNvPr>
          <p:cNvSpPr txBox="1"/>
          <p:nvPr/>
        </p:nvSpPr>
        <p:spPr>
          <a:xfrm>
            <a:off x="425824" y="4300314"/>
            <a:ext cx="1158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9    8   7    6    5   4    3   2    1   0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08271E2-DEE4-D84E-8364-BEA33220CF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 descr="A close up of a logo&#10;&#10;Description automatically generated">
            <a:extLst>
              <a:ext uri="{FF2B5EF4-FFF2-40B4-BE49-F238E27FC236}">
                <a16:creationId xmlns:a16="http://schemas.microsoft.com/office/drawing/2014/main" id="{F788ECF3-B811-3E40-A0CE-813D4277D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78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A1585B-62FE-0547-84B7-E733DB0AB85F}"/>
              </a:ext>
            </a:extLst>
          </p:cNvPr>
          <p:cNvSpPr txBox="1"/>
          <p:nvPr/>
        </p:nvSpPr>
        <p:spPr>
          <a:xfrm>
            <a:off x="64993" y="80780"/>
            <a:ext cx="12054120" cy="18341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Takeaway…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52870"/>
            <a:ext cx="11009243" cy="37120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Try opposites or inverses or reversals or mirrors or rotations. </a:t>
            </a:r>
          </a:p>
          <a:p>
            <a:pPr marL="0" indent="0" algn="ctr">
              <a:buNone/>
            </a:pPr>
            <a:r>
              <a:rPr lang="en-US" sz="4400" b="1" dirty="0"/>
              <a:t>Familiar patterns may appear!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0000"/>
                </a:solidFill>
              </a:rPr>
              <a:t>Leonardo da Vinci wrote his notebooks in mirror-writing to protect their contents!</a:t>
            </a:r>
          </a:p>
          <a:p>
            <a:pPr marL="0" indent="0">
              <a:buNone/>
            </a:pP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DD02A-090E-2B4F-B58F-624D92397D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7DF73AA-AEE1-2843-9DE7-DFAF2E9ED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66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D5B-3073-FC47-BA73-5CC6D02A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7A5-6478-AC4D-98EE-9A09C185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45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D5B-3073-FC47-BA73-5CC6D02A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Challenge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7A5-6478-AC4D-98EE-9A09C185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4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410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D5B-3073-FC47-BA73-5CC6D02A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7A5-6478-AC4D-98EE-9A09C185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96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itting, photo, white, light&#10;&#10;Description automatically generated">
            <a:extLst>
              <a:ext uri="{FF2B5EF4-FFF2-40B4-BE49-F238E27FC236}">
                <a16:creationId xmlns:a16="http://schemas.microsoft.com/office/drawing/2014/main" id="{CA98CC2F-2E7B-AF4A-AFCE-6114F1F37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at the *s?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82809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7720"/>
              </a:lnSpc>
              <a:spcBef>
                <a:spcPts val="0"/>
              </a:spcBef>
              <a:buNone/>
            </a:pPr>
            <a:r>
              <a:rPr lang="en-US" sz="8000" b="1" dirty="0">
                <a:solidFill>
                  <a:srgbClr val="FF0000"/>
                </a:solidFill>
                <a:latin typeface="Courier" pitchFamily="2" charset="0"/>
              </a:rPr>
              <a:t>  131129131130*</a:t>
            </a:r>
          </a:p>
          <a:p>
            <a:pPr marL="0" indent="0" algn="ctr">
              <a:lnSpc>
                <a:spcPts val="7720"/>
              </a:lnSpc>
              <a:spcBef>
                <a:spcPts val="0"/>
              </a:spcBef>
              <a:buNone/>
            </a:pPr>
            <a:r>
              <a:rPr lang="en-US" sz="8000" b="1" dirty="0">
                <a:solidFill>
                  <a:srgbClr val="FF0000"/>
                </a:solidFill>
                <a:latin typeface="Courier" pitchFamily="2" charset="0"/>
              </a:rPr>
              <a:t>*131130131131</a:t>
            </a:r>
          </a:p>
          <a:p>
            <a:pPr marL="0" indent="0" algn="ctr">
              <a:lnSpc>
                <a:spcPts val="7720"/>
              </a:lnSpc>
              <a:spcBef>
                <a:spcPts val="0"/>
              </a:spcBef>
              <a:buNone/>
            </a:pPr>
            <a:r>
              <a:rPr lang="en-US" sz="8000" b="1" dirty="0">
                <a:solidFill>
                  <a:srgbClr val="FF0000"/>
                </a:solidFill>
                <a:latin typeface="Courier" pitchFamily="2" charset="0"/>
              </a:rPr>
              <a:t> 130130130131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06D3117-CA78-C542-B5A1-BE4FEFECA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26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spacing… Any clearer?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50" y="1825625"/>
            <a:ext cx="119367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7720"/>
              </a:lnSpc>
              <a:spcBef>
                <a:spcPts val="0"/>
              </a:spcBef>
              <a:buNone/>
            </a:pPr>
            <a:r>
              <a:rPr lang="en-US" sz="6600" b="1" dirty="0">
                <a:solidFill>
                  <a:srgbClr val="FF0000"/>
                </a:solidFill>
                <a:latin typeface="Courier" pitchFamily="2" charset="0"/>
              </a:rPr>
              <a:t>  1 31 1 29 1 31 1 30*</a:t>
            </a:r>
          </a:p>
          <a:p>
            <a:pPr marL="0" indent="0" algn="ctr">
              <a:lnSpc>
                <a:spcPts val="7720"/>
              </a:lnSpc>
              <a:spcBef>
                <a:spcPts val="0"/>
              </a:spcBef>
              <a:buNone/>
            </a:pPr>
            <a:r>
              <a:rPr lang="en-US" sz="6600" b="1" dirty="0">
                <a:solidFill>
                  <a:srgbClr val="FF0000"/>
                </a:solidFill>
                <a:latin typeface="Courier" pitchFamily="2" charset="0"/>
              </a:rPr>
              <a:t>*1 31 1 30 1 31 1 31 </a:t>
            </a:r>
          </a:p>
          <a:p>
            <a:pPr marL="0" indent="0" algn="ctr">
              <a:lnSpc>
                <a:spcPts val="7720"/>
              </a:lnSpc>
              <a:spcBef>
                <a:spcPts val="0"/>
              </a:spcBef>
              <a:buNone/>
            </a:pPr>
            <a:r>
              <a:rPr lang="en-US" sz="6600" b="1" dirty="0">
                <a:solidFill>
                  <a:srgbClr val="FF0000"/>
                </a:solidFill>
                <a:latin typeface="Courier" pitchFamily="2" charset="0"/>
              </a:rPr>
              <a:t> 1 30 1 30 1 30 1 31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8FA37F-AC60-A249-B7B0-558ED787AD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56D8A4D-BF2A-B046-B78F-237ABC883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18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spacing… Any clearer?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50" y="1825625"/>
            <a:ext cx="119367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7720"/>
              </a:lnSpc>
              <a:spcBef>
                <a:spcPts val="0"/>
              </a:spcBef>
              <a:buNone/>
            </a:pPr>
            <a:r>
              <a:rPr lang="en-US" sz="6600" b="1" dirty="0">
                <a:solidFill>
                  <a:srgbClr val="FF0000"/>
                </a:solidFill>
                <a:latin typeface="Courier" pitchFamily="2" charset="0"/>
              </a:rPr>
              <a:t>  1 31 1 29 1 31 1 30*</a:t>
            </a:r>
          </a:p>
          <a:p>
            <a:pPr marL="0" indent="0" algn="ctr">
              <a:lnSpc>
                <a:spcPts val="7720"/>
              </a:lnSpc>
              <a:spcBef>
                <a:spcPts val="0"/>
              </a:spcBef>
              <a:buNone/>
            </a:pPr>
            <a:r>
              <a:rPr lang="en-US" sz="6600" b="1" dirty="0">
                <a:solidFill>
                  <a:srgbClr val="FF0000"/>
                </a:solidFill>
                <a:latin typeface="Courier" pitchFamily="2" charset="0"/>
              </a:rPr>
              <a:t>*1 31 1 30 1 31 1 31 </a:t>
            </a:r>
          </a:p>
          <a:p>
            <a:pPr marL="0" indent="0" algn="ctr">
              <a:lnSpc>
                <a:spcPts val="7720"/>
              </a:lnSpc>
              <a:spcBef>
                <a:spcPts val="0"/>
              </a:spcBef>
              <a:buNone/>
            </a:pPr>
            <a:r>
              <a:rPr lang="en-US" sz="6600" b="1" dirty="0">
                <a:solidFill>
                  <a:srgbClr val="FF0000"/>
                </a:solidFill>
                <a:latin typeface="Courier" pitchFamily="2" charset="0"/>
              </a:rPr>
              <a:t> 1 30 1 30 1 30 1 31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8FA37F-AC60-A249-B7B0-558ED787AD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7632ED-8A08-AE43-BA6F-E86A89644C64}"/>
              </a:ext>
            </a:extLst>
          </p:cNvPr>
          <p:cNvSpPr txBox="1"/>
          <p:nvPr/>
        </p:nvSpPr>
        <p:spPr>
          <a:xfrm>
            <a:off x="1914939" y="1507988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January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CCF18-120A-7747-93DC-4AC0323B5213}"/>
              </a:ext>
            </a:extLst>
          </p:cNvPr>
          <p:cNvSpPr txBox="1"/>
          <p:nvPr/>
        </p:nvSpPr>
        <p:spPr>
          <a:xfrm>
            <a:off x="4415359" y="1509959"/>
            <a:ext cx="1516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February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8771F5-5663-264B-BC3E-B11FD145066A}"/>
              </a:ext>
            </a:extLst>
          </p:cNvPr>
          <p:cNvSpPr txBox="1"/>
          <p:nvPr/>
        </p:nvSpPr>
        <p:spPr>
          <a:xfrm>
            <a:off x="6886889" y="1507988"/>
            <a:ext cx="1143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7D163-6BAA-4046-A7E9-A2237A120A90}"/>
              </a:ext>
            </a:extLst>
          </p:cNvPr>
          <p:cNvSpPr txBox="1"/>
          <p:nvPr/>
        </p:nvSpPr>
        <p:spPr>
          <a:xfrm>
            <a:off x="9539444" y="1507988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April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E4D9D5B-A8EE-A24A-9A8B-7F4F222F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0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dates!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50" y="1825625"/>
            <a:ext cx="119367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7720"/>
              </a:lnSpc>
              <a:spcBef>
                <a:spcPts val="0"/>
              </a:spcBef>
              <a:buNone/>
            </a:pPr>
            <a:r>
              <a:rPr lang="en-US" sz="6600" b="1" dirty="0">
                <a:solidFill>
                  <a:srgbClr val="FF0000"/>
                </a:solidFill>
                <a:latin typeface="Courier" pitchFamily="2" charset="0"/>
              </a:rPr>
              <a:t>  </a:t>
            </a:r>
            <a:r>
              <a:rPr lang="en-US" sz="6600" b="1" dirty="0"/>
              <a:t>The 30</a:t>
            </a:r>
            <a:r>
              <a:rPr lang="en-US" sz="6600" b="1" baseline="30000" dirty="0"/>
              <a:t>th</a:t>
            </a:r>
            <a:r>
              <a:rPr lang="en-US" sz="6600" b="1" dirty="0"/>
              <a:t> of April and 1</a:t>
            </a:r>
            <a:r>
              <a:rPr lang="en-US" sz="6600" b="1" baseline="30000" dirty="0"/>
              <a:t>st</a:t>
            </a:r>
            <a:r>
              <a:rPr lang="en-US" sz="6600" b="1" dirty="0"/>
              <a:t> of May are the dates for </a:t>
            </a:r>
            <a:r>
              <a:rPr lang="en-US" sz="6600" b="1" dirty="0" err="1"/>
              <a:t>Hardwear.io</a:t>
            </a:r>
            <a:r>
              <a:rPr lang="en-US" sz="6600" b="1" dirty="0"/>
              <a:t> Virtual Con 2020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8FA37F-AC60-A249-B7B0-558ED787AD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D31D25C-CBC7-EF48-8C29-8011E8C30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21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A1585B-62FE-0547-84B7-E733DB0AB85F}"/>
              </a:ext>
            </a:extLst>
          </p:cNvPr>
          <p:cNvSpPr txBox="1"/>
          <p:nvPr/>
        </p:nvSpPr>
        <p:spPr>
          <a:xfrm>
            <a:off x="64993" y="80780"/>
            <a:ext cx="12054120" cy="18341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Takeaway…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52870"/>
            <a:ext cx="11009243" cy="37120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Without context, numbers may lose their significance. </a:t>
            </a:r>
          </a:p>
          <a:p>
            <a:pPr marL="0" indent="0" algn="ctr">
              <a:buNone/>
            </a:pPr>
            <a:r>
              <a:rPr lang="en-US" sz="4400" b="1" dirty="0"/>
              <a:t>Stored data often has no context.</a:t>
            </a:r>
          </a:p>
          <a:p>
            <a:pPr marL="0" indent="0" algn="ctr">
              <a:buNone/>
            </a:pPr>
            <a:r>
              <a:rPr lang="en-US" sz="4400" b="1" dirty="0"/>
              <a:t>The context is often revealed by what does the reading and writing!</a:t>
            </a:r>
          </a:p>
          <a:p>
            <a:pPr marL="0" indent="0" algn="ctr">
              <a:buNone/>
            </a:pP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DD02A-090E-2B4F-B58F-624D92397D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D12BE2-949B-654F-84DA-CA62A668E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37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D5B-3073-FC47-BA73-5CC6D02A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7A5-6478-AC4D-98EE-9A09C185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62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D5B-3073-FC47-BA73-5CC6D02A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Challenge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7A5-6478-AC4D-98EE-9A09C185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4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21639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itting, photo, white, light&#10;&#10;Description automatically generated">
            <a:extLst>
              <a:ext uri="{FF2B5EF4-FFF2-40B4-BE49-F238E27FC236}">
                <a16:creationId xmlns:a16="http://schemas.microsoft.com/office/drawing/2014/main" id="{003C2D95-D2E6-0445-B0DF-72E351CC7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Inspect, or…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BCB6B4D-508A-1A44-8AF9-17F7F965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24" y="-725489"/>
            <a:ext cx="122129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EB4D6-FF2E-A241-A4A5-7AF70381EDD7}"/>
              </a:ext>
            </a:extLst>
          </p:cNvPr>
          <p:cNvSpPr txBox="1"/>
          <p:nvPr/>
        </p:nvSpPr>
        <p:spPr>
          <a:xfrm>
            <a:off x="1490612" y="1547293"/>
            <a:ext cx="952857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1010 010 1011 0110 1 111 </a:t>
            </a:r>
          </a:p>
          <a:p>
            <a:r>
              <a:rPr lang="en-GB" sz="6000" b="1" dirty="0">
                <a:solidFill>
                  <a:srgbClr val="FF0000"/>
                </a:solidFill>
              </a:rPr>
              <a:t>110 010 01 0110 0000 1011 / </a:t>
            </a:r>
          </a:p>
          <a:p>
            <a:r>
              <a:rPr lang="en-GB" sz="6000" b="1" dirty="0">
                <a:solidFill>
                  <a:srgbClr val="FF0000"/>
                </a:solidFill>
              </a:rPr>
              <a:t>0010 010 111 11 / 1 0000 0 / </a:t>
            </a:r>
          </a:p>
          <a:p>
            <a:r>
              <a:rPr lang="en-GB" sz="6000" b="1" dirty="0">
                <a:solidFill>
                  <a:srgbClr val="FF0000"/>
                </a:solidFill>
              </a:rPr>
              <a:t>0110 01 000 1</a:t>
            </a:r>
          </a:p>
          <a:p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CB926CF-F3E0-8E42-B0E5-0CF3E48AB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3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clues?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BCB6B4D-508A-1A44-8AF9-17F7F965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24" y="-725489"/>
            <a:ext cx="122129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EB4D6-FF2E-A241-A4A5-7AF70381EDD7}"/>
              </a:ext>
            </a:extLst>
          </p:cNvPr>
          <p:cNvSpPr txBox="1"/>
          <p:nvPr/>
        </p:nvSpPr>
        <p:spPr>
          <a:xfrm>
            <a:off x="1490612" y="1547293"/>
            <a:ext cx="952857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1010 010 1011 0110 1 111 </a:t>
            </a:r>
          </a:p>
          <a:p>
            <a:r>
              <a:rPr lang="en-GB" sz="6000" b="1" dirty="0">
                <a:solidFill>
                  <a:srgbClr val="FF0000"/>
                </a:solidFill>
              </a:rPr>
              <a:t>110 010 01 0110 0000 1011 / </a:t>
            </a:r>
          </a:p>
          <a:p>
            <a:r>
              <a:rPr lang="en-GB" sz="6000" b="1" dirty="0">
                <a:solidFill>
                  <a:srgbClr val="FF0000"/>
                </a:solidFill>
              </a:rPr>
              <a:t>0010 010 111 11 / 1 0000 0 / </a:t>
            </a:r>
          </a:p>
          <a:p>
            <a:r>
              <a:rPr lang="en-GB" sz="6000" b="1" dirty="0">
                <a:solidFill>
                  <a:srgbClr val="FF0000"/>
                </a:solidFill>
              </a:rPr>
              <a:t>0110 01 000 1</a:t>
            </a:r>
          </a:p>
          <a:p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F663A4-1386-3B41-ACA3-6BD4323E81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B28B02-7F69-014E-A536-F2541B0DD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51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0000? What is ‘/’?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BCB6B4D-508A-1A44-8AF9-17F7F965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24" y="-725489"/>
            <a:ext cx="122129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EB4D6-FF2E-A241-A4A5-7AF70381EDD7}"/>
              </a:ext>
            </a:extLst>
          </p:cNvPr>
          <p:cNvSpPr txBox="1"/>
          <p:nvPr/>
        </p:nvSpPr>
        <p:spPr>
          <a:xfrm>
            <a:off x="1490612" y="1547293"/>
            <a:ext cx="952857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1010 010 1011 0110 1 111 </a:t>
            </a:r>
          </a:p>
          <a:p>
            <a:r>
              <a:rPr lang="en-GB" sz="6000" b="1" dirty="0">
                <a:solidFill>
                  <a:srgbClr val="FF0000"/>
                </a:solidFill>
              </a:rPr>
              <a:t>110 010 01 0110 0000 1011 / </a:t>
            </a:r>
          </a:p>
          <a:p>
            <a:r>
              <a:rPr lang="en-GB" sz="6000" b="1" dirty="0">
                <a:solidFill>
                  <a:srgbClr val="FF0000"/>
                </a:solidFill>
              </a:rPr>
              <a:t>0010 010 111 11 / 1 0000 0 / </a:t>
            </a:r>
          </a:p>
          <a:p>
            <a:r>
              <a:rPr lang="en-GB" sz="6000" b="1" dirty="0">
                <a:solidFill>
                  <a:srgbClr val="FF0000"/>
                </a:solidFill>
              </a:rPr>
              <a:t>0110 01 000 1</a:t>
            </a:r>
          </a:p>
          <a:p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F663A4-1386-3B41-ACA3-6BD4323E81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0A9A71C-E7E5-2E4A-BF9D-DF8034628A76}"/>
              </a:ext>
            </a:extLst>
          </p:cNvPr>
          <p:cNvSpPr/>
          <p:nvPr/>
        </p:nvSpPr>
        <p:spPr>
          <a:xfrm>
            <a:off x="6953104" y="867526"/>
            <a:ext cx="1292087" cy="735496"/>
          </a:xfrm>
          <a:prstGeom prst="wedgeRoundRectCallout">
            <a:avLst>
              <a:gd name="adj1" fmla="val 7372"/>
              <a:gd name="adj2" fmla="val 195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C7919F0-E95A-3748-9915-149AA624954F}"/>
              </a:ext>
            </a:extLst>
          </p:cNvPr>
          <p:cNvSpPr/>
          <p:nvPr/>
        </p:nvSpPr>
        <p:spPr>
          <a:xfrm>
            <a:off x="10229021" y="1536137"/>
            <a:ext cx="1292087" cy="735496"/>
          </a:xfrm>
          <a:prstGeom prst="wedgeRoundRectCallout">
            <a:avLst>
              <a:gd name="adj1" fmla="val -20320"/>
              <a:gd name="adj2" fmla="val 913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9F515185-F3AB-2541-A321-D60670A237DC}"/>
              </a:ext>
            </a:extLst>
          </p:cNvPr>
          <p:cNvSpPr/>
          <p:nvPr/>
        </p:nvSpPr>
        <p:spPr>
          <a:xfrm>
            <a:off x="3924983" y="5604615"/>
            <a:ext cx="1292087" cy="735496"/>
          </a:xfrm>
          <a:prstGeom prst="wedgeRoundRectCallout">
            <a:avLst>
              <a:gd name="adj1" fmla="val 21218"/>
              <a:gd name="adj2" fmla="val -1140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8806A439-FB51-1047-BB04-754634AE6E04}"/>
              </a:ext>
            </a:extLst>
          </p:cNvPr>
          <p:cNvSpPr/>
          <p:nvPr/>
        </p:nvSpPr>
        <p:spPr>
          <a:xfrm>
            <a:off x="7296103" y="4709588"/>
            <a:ext cx="1292087" cy="735496"/>
          </a:xfrm>
          <a:prstGeom prst="wedgeRoundRectCallout">
            <a:avLst>
              <a:gd name="adj1" fmla="val 37115"/>
              <a:gd name="adj2" fmla="val -1167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44B54E7B-A700-CC42-9FB8-B70FFB2C9A58}"/>
              </a:ext>
            </a:extLst>
          </p:cNvPr>
          <p:cNvSpPr/>
          <p:nvPr/>
        </p:nvSpPr>
        <p:spPr>
          <a:xfrm>
            <a:off x="8987314" y="4656821"/>
            <a:ext cx="1292087" cy="735496"/>
          </a:xfrm>
          <a:prstGeom prst="wedgeRoundRectCallout">
            <a:avLst>
              <a:gd name="adj1" fmla="val 21218"/>
              <a:gd name="adj2" fmla="val -1140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C81EA682-FA41-6D4B-B1A5-188FAAE4B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9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D5B-3073-FC47-BA73-5CC6D02A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Challenge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7A5-6478-AC4D-98EE-9A09C185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44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26477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sort of ‘binary’?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BCB6B4D-508A-1A44-8AF9-17F7F965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24" y="-725489"/>
            <a:ext cx="122129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EB4D6-FF2E-A241-A4A5-7AF70381EDD7}"/>
              </a:ext>
            </a:extLst>
          </p:cNvPr>
          <p:cNvSpPr txBox="1"/>
          <p:nvPr/>
        </p:nvSpPr>
        <p:spPr>
          <a:xfrm>
            <a:off x="1490612" y="1547293"/>
            <a:ext cx="952857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1010 010 1011 0110 1 111 </a:t>
            </a:r>
          </a:p>
          <a:p>
            <a:r>
              <a:rPr lang="en-GB" sz="6000" b="1" dirty="0">
                <a:solidFill>
                  <a:srgbClr val="FF0000"/>
                </a:solidFill>
              </a:rPr>
              <a:t>110 010 01 0110 0000 1011 / </a:t>
            </a:r>
          </a:p>
          <a:p>
            <a:r>
              <a:rPr lang="en-GB" sz="6000" b="1" dirty="0">
                <a:solidFill>
                  <a:srgbClr val="FF0000"/>
                </a:solidFill>
              </a:rPr>
              <a:t>0010 010 111 11 / 1 0000 0 / </a:t>
            </a:r>
          </a:p>
          <a:p>
            <a:r>
              <a:rPr lang="en-GB" sz="6000" b="1" dirty="0">
                <a:solidFill>
                  <a:srgbClr val="FF0000"/>
                </a:solidFill>
              </a:rPr>
              <a:t>0110 01 000 1</a:t>
            </a:r>
          </a:p>
          <a:p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F663A4-1386-3B41-ACA3-6BD4323E81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0A9A71C-E7E5-2E4A-BF9D-DF8034628A76}"/>
              </a:ext>
            </a:extLst>
          </p:cNvPr>
          <p:cNvSpPr/>
          <p:nvPr/>
        </p:nvSpPr>
        <p:spPr>
          <a:xfrm>
            <a:off x="6953104" y="867526"/>
            <a:ext cx="1292087" cy="735496"/>
          </a:xfrm>
          <a:prstGeom prst="wedgeRoundRectCallout">
            <a:avLst>
              <a:gd name="adj1" fmla="val 7372"/>
              <a:gd name="adj2" fmla="val 195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C7919F0-E95A-3748-9915-149AA624954F}"/>
              </a:ext>
            </a:extLst>
          </p:cNvPr>
          <p:cNvSpPr/>
          <p:nvPr/>
        </p:nvSpPr>
        <p:spPr>
          <a:xfrm>
            <a:off x="10229021" y="1536137"/>
            <a:ext cx="1292087" cy="735496"/>
          </a:xfrm>
          <a:prstGeom prst="wedgeRoundRectCallout">
            <a:avLst>
              <a:gd name="adj1" fmla="val -20320"/>
              <a:gd name="adj2" fmla="val 913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9F515185-F3AB-2541-A321-D60670A237DC}"/>
              </a:ext>
            </a:extLst>
          </p:cNvPr>
          <p:cNvSpPr/>
          <p:nvPr/>
        </p:nvSpPr>
        <p:spPr>
          <a:xfrm>
            <a:off x="3924983" y="5604615"/>
            <a:ext cx="1292087" cy="735496"/>
          </a:xfrm>
          <a:prstGeom prst="wedgeRoundRectCallout">
            <a:avLst>
              <a:gd name="adj1" fmla="val 21218"/>
              <a:gd name="adj2" fmla="val -1140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8806A439-FB51-1047-BB04-754634AE6E04}"/>
              </a:ext>
            </a:extLst>
          </p:cNvPr>
          <p:cNvSpPr/>
          <p:nvPr/>
        </p:nvSpPr>
        <p:spPr>
          <a:xfrm>
            <a:off x="7296103" y="4709588"/>
            <a:ext cx="1292087" cy="735496"/>
          </a:xfrm>
          <a:prstGeom prst="wedgeRoundRectCallout">
            <a:avLst>
              <a:gd name="adj1" fmla="val 37115"/>
              <a:gd name="adj2" fmla="val -1167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44B54E7B-A700-CC42-9FB8-B70FFB2C9A58}"/>
              </a:ext>
            </a:extLst>
          </p:cNvPr>
          <p:cNvSpPr/>
          <p:nvPr/>
        </p:nvSpPr>
        <p:spPr>
          <a:xfrm>
            <a:off x="8987314" y="4656821"/>
            <a:ext cx="1292087" cy="735496"/>
          </a:xfrm>
          <a:prstGeom prst="wedgeRoundRectCallout">
            <a:avLst>
              <a:gd name="adj1" fmla="val 21218"/>
              <a:gd name="adj2" fmla="val -1140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2380B9E-1C91-3E4A-9EBA-CB2F7332A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93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symbols?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BCB6B4D-508A-1A44-8AF9-17F7F965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24" y="-725489"/>
            <a:ext cx="122129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EB4D6-FF2E-A241-A4A5-7AF70381EDD7}"/>
              </a:ext>
            </a:extLst>
          </p:cNvPr>
          <p:cNvSpPr txBox="1"/>
          <p:nvPr/>
        </p:nvSpPr>
        <p:spPr>
          <a:xfrm>
            <a:off x="1490612" y="1547293"/>
            <a:ext cx="674896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-.-.  .-.  -.--  .--.  -  --- </a:t>
            </a:r>
          </a:p>
          <a:p>
            <a:r>
              <a:rPr lang="en-GB" sz="6000" b="1" dirty="0">
                <a:solidFill>
                  <a:srgbClr val="FF0000"/>
                </a:solidFill>
              </a:rPr>
              <a:t>--.  .-.  .-  .--.  …. -.-- / </a:t>
            </a:r>
          </a:p>
          <a:p>
            <a:r>
              <a:rPr lang="en-GB" sz="6000" b="1" dirty="0">
                <a:solidFill>
                  <a:srgbClr val="FF0000"/>
                </a:solidFill>
              </a:rPr>
              <a:t>..-.  .-.  ---  -- / - …. . / </a:t>
            </a:r>
          </a:p>
          <a:p>
            <a:r>
              <a:rPr lang="en-GB" sz="6000" b="1" dirty="0">
                <a:solidFill>
                  <a:srgbClr val="FF0000"/>
                </a:solidFill>
              </a:rPr>
              <a:t>.--.  .-  …  -</a:t>
            </a:r>
          </a:p>
          <a:p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F663A4-1386-3B41-ACA3-6BD4323E81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C564FC4-0B1A-784F-BCCF-2ED9CAC8B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81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Morse Code!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BCB6B4D-508A-1A44-8AF9-17F7F965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24" y="-725489"/>
            <a:ext cx="122129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EB4D6-FF2E-A241-A4A5-7AF70381EDD7}"/>
              </a:ext>
            </a:extLst>
          </p:cNvPr>
          <p:cNvSpPr txBox="1"/>
          <p:nvPr/>
        </p:nvSpPr>
        <p:spPr>
          <a:xfrm>
            <a:off x="1490612" y="1547293"/>
            <a:ext cx="674896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-.-.  .-.  -.--  .--.  -  --- </a:t>
            </a:r>
          </a:p>
          <a:p>
            <a:r>
              <a:rPr lang="en-GB" sz="6000" b="1" dirty="0">
                <a:solidFill>
                  <a:srgbClr val="FF0000"/>
                </a:solidFill>
              </a:rPr>
              <a:t>--.  .-.  .-  .--.  …. -.-- / </a:t>
            </a:r>
          </a:p>
          <a:p>
            <a:r>
              <a:rPr lang="en-GB" sz="6000" b="1" dirty="0">
                <a:solidFill>
                  <a:srgbClr val="FF0000"/>
                </a:solidFill>
              </a:rPr>
              <a:t>..-.  .-.  ---  -- / - …. . / </a:t>
            </a:r>
          </a:p>
          <a:p>
            <a:r>
              <a:rPr lang="en-GB" sz="6000" b="1" dirty="0">
                <a:solidFill>
                  <a:srgbClr val="FF0000"/>
                </a:solidFill>
              </a:rPr>
              <a:t>.--.  .-  …  -</a:t>
            </a:r>
          </a:p>
          <a:p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F663A4-1386-3B41-ACA3-6BD4323E81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ED90DF-7A8C-ED47-8717-918B9171B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16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Morse Code!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BCB6B4D-508A-1A44-8AF9-17F7F965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24" y="-725489"/>
            <a:ext cx="122129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EB4D6-FF2E-A241-A4A5-7AF70381EDD7}"/>
              </a:ext>
            </a:extLst>
          </p:cNvPr>
          <p:cNvSpPr txBox="1"/>
          <p:nvPr/>
        </p:nvSpPr>
        <p:spPr>
          <a:xfrm>
            <a:off x="1490612" y="1547293"/>
            <a:ext cx="583550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/>
              <a:t>CRYPTOGRAPHY/ </a:t>
            </a:r>
          </a:p>
          <a:p>
            <a:r>
              <a:rPr lang="en-GB" sz="6000" b="1" dirty="0"/>
              <a:t>FROM/THE/ </a:t>
            </a:r>
          </a:p>
          <a:p>
            <a:r>
              <a:rPr lang="en-GB" sz="6000" b="1" dirty="0"/>
              <a:t>PAST</a:t>
            </a:r>
          </a:p>
          <a:p>
            <a:endParaRPr lang="en-GB" sz="6000" b="1" dirty="0"/>
          </a:p>
          <a:p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F663A4-1386-3B41-ACA3-6BD4323E81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2CF5342-4682-DF49-9953-CB254788D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3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A1585B-62FE-0547-84B7-E733DB0AB85F}"/>
              </a:ext>
            </a:extLst>
          </p:cNvPr>
          <p:cNvSpPr txBox="1"/>
          <p:nvPr/>
        </p:nvSpPr>
        <p:spPr>
          <a:xfrm>
            <a:off x="64993" y="80780"/>
            <a:ext cx="12054120" cy="18341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Takeaway…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52870"/>
            <a:ext cx="11009243" cy="37120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Is Morse Code a code, or a </a:t>
            </a:r>
            <a:r>
              <a:rPr lang="en-US" sz="4000" b="1" dirty="0">
                <a:solidFill>
                  <a:srgbClr val="FF0000"/>
                </a:solidFill>
              </a:rPr>
              <a:t>cipher</a:t>
            </a:r>
            <a:r>
              <a:rPr lang="en-US" sz="4000" b="1" dirty="0"/>
              <a:t>?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000" b="1" dirty="0"/>
              <a:t>Is it just a change of symbols? Like binary, hex…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Which flag is Morse Code for ‘E’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DD02A-090E-2B4F-B58F-624D92397D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61DC9DD-B64D-4945-889A-104F6A0FD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2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D5B-3073-FC47-BA73-5CC6D02A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7A5-6478-AC4D-98EE-9A09C185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84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D5B-3073-FC47-BA73-5CC6D02A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Challenge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7A5-6478-AC4D-98EE-9A09C185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44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0285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itting, photo, white, light&#10;&#10;Description automatically generated">
            <a:extLst>
              <a:ext uri="{FF2B5EF4-FFF2-40B4-BE49-F238E27FC236}">
                <a16:creationId xmlns:a16="http://schemas.microsoft.com/office/drawing/2014/main" id="{7A5D1E4D-C440-E04F-808C-2DFE8A4E57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degrees of freedom…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793836"/>
          </a:xfrm>
        </p:spPr>
        <p:txBody>
          <a:bodyPr>
            <a:normAutofit/>
          </a:bodyPr>
          <a:lstStyle/>
          <a:p>
            <a:pPr marL="0" indent="0" algn="ctr">
              <a:lnSpc>
                <a:spcPts val="662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F0000"/>
                </a:solidFill>
                <a:latin typeface="Courier" pitchFamily="2" charset="0"/>
              </a:rPr>
              <a:t>O H N D I C</a:t>
            </a:r>
          </a:p>
          <a:p>
            <a:pPr marL="0" indent="0" algn="ctr">
              <a:lnSpc>
                <a:spcPts val="662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F0000"/>
                </a:solidFill>
                <a:latin typeface="Courier" pitchFamily="2" charset="0"/>
              </a:rPr>
              <a:t>Y S E T R G</a:t>
            </a:r>
          </a:p>
          <a:p>
            <a:pPr marL="0" indent="0" algn="ctr">
              <a:lnSpc>
                <a:spcPts val="662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F0000"/>
                </a:solidFill>
                <a:latin typeface="Courier" pitchFamily="2" charset="0"/>
              </a:rPr>
              <a:t>H N I Y R M</a:t>
            </a:r>
          </a:p>
          <a:p>
            <a:pPr marL="0" indent="0" algn="ctr">
              <a:lnSpc>
                <a:spcPts val="662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F0000"/>
                </a:solidFill>
                <a:latin typeface="Courier" pitchFamily="2" charset="0"/>
              </a:rPr>
              <a:t>W N P A E I</a:t>
            </a:r>
          </a:p>
          <a:p>
            <a:pPr marL="0" indent="0" algn="ctr">
              <a:lnSpc>
                <a:spcPts val="662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F0000"/>
                </a:solidFill>
                <a:latin typeface="Courier" pitchFamily="2" charset="0"/>
              </a:rPr>
              <a:t>G T P A D R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FB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5C31BE8-A3C1-6940-A559-F2FBCE06F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13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degrees of freedom…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1575"/>
          </a:xfrm>
        </p:spPr>
        <p:txBody>
          <a:bodyPr>
            <a:normAutofit/>
          </a:bodyPr>
          <a:lstStyle/>
          <a:p>
            <a:pPr marL="0" indent="0" algn="ctr">
              <a:lnSpc>
                <a:spcPts val="6620"/>
              </a:lnSpc>
              <a:spcBef>
                <a:spcPts val="0"/>
              </a:spcBef>
              <a:buNone/>
            </a:pPr>
            <a:r>
              <a:rPr lang="en-US" sz="8800" b="1" dirty="0">
                <a:latin typeface="Courier" pitchFamily="2" charset="0"/>
              </a:rPr>
              <a:t>O</a:t>
            </a:r>
            <a:r>
              <a:rPr lang="en-US" sz="88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8800" b="1" dirty="0">
                <a:solidFill>
                  <a:srgbClr val="F3BAA8"/>
                </a:solidFill>
                <a:latin typeface="Courier" pitchFamily="2" charset="0"/>
              </a:rPr>
              <a:t>H N D I </a:t>
            </a:r>
            <a:r>
              <a:rPr lang="en-US" sz="8800" b="1" dirty="0">
                <a:latin typeface="Courier" pitchFamily="2" charset="0"/>
              </a:rPr>
              <a:t>C</a:t>
            </a:r>
          </a:p>
          <a:p>
            <a:pPr marL="0" indent="0" algn="ctr">
              <a:lnSpc>
                <a:spcPts val="662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3BAA8"/>
                </a:solidFill>
                <a:latin typeface="Courier" pitchFamily="2" charset="0"/>
              </a:rPr>
              <a:t>Y S E T </a:t>
            </a:r>
            <a:r>
              <a:rPr lang="en-US" sz="8800" b="1" dirty="0">
                <a:latin typeface="Courier" pitchFamily="2" charset="0"/>
              </a:rPr>
              <a:t>R</a:t>
            </a:r>
            <a:r>
              <a:rPr lang="en-US" sz="88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8800" b="1" dirty="0">
                <a:solidFill>
                  <a:srgbClr val="F3BAA8"/>
                </a:solidFill>
                <a:latin typeface="Courier" pitchFamily="2" charset="0"/>
              </a:rPr>
              <a:t>G</a:t>
            </a:r>
          </a:p>
          <a:p>
            <a:pPr marL="0" indent="0" algn="ctr">
              <a:lnSpc>
                <a:spcPts val="662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3BAA8"/>
                </a:solidFill>
                <a:latin typeface="Courier" pitchFamily="2" charset="0"/>
              </a:rPr>
              <a:t>H N I </a:t>
            </a:r>
            <a:r>
              <a:rPr lang="en-US" sz="8800" b="1" dirty="0">
                <a:latin typeface="Courier" pitchFamily="2" charset="0"/>
              </a:rPr>
              <a:t>Y</a:t>
            </a:r>
            <a:r>
              <a:rPr lang="en-US" sz="88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8800" b="1" dirty="0">
                <a:solidFill>
                  <a:srgbClr val="F3BAA8"/>
                </a:solidFill>
                <a:latin typeface="Courier" pitchFamily="2" charset="0"/>
              </a:rPr>
              <a:t>R M</a:t>
            </a:r>
          </a:p>
          <a:p>
            <a:pPr marL="0" indent="0" algn="ctr">
              <a:lnSpc>
                <a:spcPts val="662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3BAA8"/>
                </a:solidFill>
                <a:latin typeface="Courier" pitchFamily="2" charset="0"/>
              </a:rPr>
              <a:t>W N </a:t>
            </a:r>
            <a:r>
              <a:rPr lang="en-US" sz="8800" b="1" dirty="0">
                <a:latin typeface="Courier" pitchFamily="2" charset="0"/>
              </a:rPr>
              <a:t>P</a:t>
            </a:r>
            <a:r>
              <a:rPr lang="en-US" sz="88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8800" b="1" dirty="0">
                <a:solidFill>
                  <a:srgbClr val="F3BAA8"/>
                </a:solidFill>
                <a:latin typeface="Courier" pitchFamily="2" charset="0"/>
              </a:rPr>
              <a:t>A E I</a:t>
            </a:r>
          </a:p>
          <a:p>
            <a:pPr marL="0" indent="0" algn="ctr">
              <a:lnSpc>
                <a:spcPts val="662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3BAA8"/>
                </a:solidFill>
                <a:latin typeface="Courier" pitchFamily="2" charset="0"/>
              </a:rPr>
              <a:t>G </a:t>
            </a:r>
            <a:r>
              <a:rPr lang="en-US" sz="8800" b="1" dirty="0">
                <a:latin typeface="Courier" pitchFamily="2" charset="0"/>
              </a:rPr>
              <a:t>T</a:t>
            </a:r>
            <a:r>
              <a:rPr lang="en-US" sz="88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8800" b="1" dirty="0">
                <a:solidFill>
                  <a:srgbClr val="F3BAA8"/>
                </a:solidFill>
                <a:latin typeface="Courier" pitchFamily="2" charset="0"/>
              </a:rPr>
              <a:t>P A D R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FB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EF4C7A-78EE-8B45-BF00-5A69EF714B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1D739CA-CC81-4C4E-A819-3E4EE126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degrees of freedom…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1575"/>
          </a:xfrm>
        </p:spPr>
        <p:txBody>
          <a:bodyPr>
            <a:normAutofit/>
          </a:bodyPr>
          <a:lstStyle/>
          <a:p>
            <a:pPr marL="0" indent="0" algn="ctr">
              <a:lnSpc>
                <a:spcPts val="6620"/>
              </a:lnSpc>
              <a:spcBef>
                <a:spcPts val="0"/>
              </a:spcBef>
              <a:buNone/>
            </a:pPr>
            <a:r>
              <a:rPr lang="en-US" sz="8800" b="1" dirty="0">
                <a:latin typeface="Courier" pitchFamily="2" charset="0"/>
              </a:rPr>
              <a:t>O</a:t>
            </a:r>
            <a:r>
              <a:rPr lang="en-US" sz="88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8800" b="1" dirty="0">
                <a:solidFill>
                  <a:srgbClr val="F3BAA8"/>
                </a:solidFill>
                <a:latin typeface="Courier" pitchFamily="2" charset="0"/>
              </a:rPr>
              <a:t>H N D I </a:t>
            </a:r>
            <a:r>
              <a:rPr lang="en-US" sz="8800" b="1" dirty="0">
                <a:latin typeface="Courier" pitchFamily="2" charset="0"/>
              </a:rPr>
              <a:t>C</a:t>
            </a:r>
          </a:p>
          <a:p>
            <a:pPr marL="0" indent="0" algn="ctr">
              <a:lnSpc>
                <a:spcPts val="662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3BAA8"/>
                </a:solidFill>
                <a:latin typeface="Courier" pitchFamily="2" charset="0"/>
              </a:rPr>
              <a:t>Y S E T </a:t>
            </a:r>
            <a:r>
              <a:rPr lang="en-US" sz="8800" b="1" dirty="0">
                <a:latin typeface="Courier" pitchFamily="2" charset="0"/>
              </a:rPr>
              <a:t>R</a:t>
            </a:r>
            <a:r>
              <a:rPr lang="en-US" sz="88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8800" b="1" dirty="0">
                <a:solidFill>
                  <a:srgbClr val="F3BAA8"/>
                </a:solidFill>
                <a:latin typeface="Courier" pitchFamily="2" charset="0"/>
              </a:rPr>
              <a:t>G</a:t>
            </a:r>
          </a:p>
          <a:p>
            <a:pPr marL="0" indent="0" algn="ctr">
              <a:lnSpc>
                <a:spcPts val="662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3BAA8"/>
                </a:solidFill>
                <a:latin typeface="Courier" pitchFamily="2" charset="0"/>
              </a:rPr>
              <a:t>H N I </a:t>
            </a:r>
            <a:r>
              <a:rPr lang="en-US" sz="8800" b="1" dirty="0">
                <a:latin typeface="Courier" pitchFamily="2" charset="0"/>
              </a:rPr>
              <a:t>Y</a:t>
            </a:r>
            <a:r>
              <a:rPr lang="en-US" sz="88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8800" b="1" dirty="0">
                <a:solidFill>
                  <a:srgbClr val="F3BAA8"/>
                </a:solidFill>
                <a:latin typeface="Courier" pitchFamily="2" charset="0"/>
              </a:rPr>
              <a:t>R M</a:t>
            </a:r>
          </a:p>
          <a:p>
            <a:pPr marL="0" indent="0" algn="ctr">
              <a:lnSpc>
                <a:spcPts val="662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3BAA8"/>
                </a:solidFill>
                <a:latin typeface="Courier" pitchFamily="2" charset="0"/>
              </a:rPr>
              <a:t>W N </a:t>
            </a:r>
            <a:r>
              <a:rPr lang="en-US" sz="8800" b="1" dirty="0">
                <a:latin typeface="Courier" pitchFamily="2" charset="0"/>
              </a:rPr>
              <a:t>P</a:t>
            </a:r>
            <a:r>
              <a:rPr lang="en-US" sz="88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8800" b="1" dirty="0">
                <a:solidFill>
                  <a:srgbClr val="F3BAA8"/>
                </a:solidFill>
                <a:latin typeface="Courier" pitchFamily="2" charset="0"/>
              </a:rPr>
              <a:t>A E I</a:t>
            </a:r>
          </a:p>
          <a:p>
            <a:pPr marL="0" indent="0" algn="ctr">
              <a:lnSpc>
                <a:spcPts val="662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3BAA8"/>
                </a:solidFill>
                <a:latin typeface="Courier" pitchFamily="2" charset="0"/>
              </a:rPr>
              <a:t>G </a:t>
            </a:r>
            <a:r>
              <a:rPr lang="en-US" sz="8800" b="1" dirty="0">
                <a:latin typeface="Courier" pitchFamily="2" charset="0"/>
              </a:rPr>
              <a:t>T</a:t>
            </a:r>
            <a:r>
              <a:rPr lang="en-US" sz="88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8800" b="1" dirty="0">
                <a:solidFill>
                  <a:srgbClr val="F3BAA8"/>
                </a:solidFill>
                <a:latin typeface="Courier" pitchFamily="2" charset="0"/>
              </a:rPr>
              <a:t>P A D R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FB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A8FB6FF-2889-6B43-A6BD-046EA9AA34D0}"/>
              </a:ext>
            </a:extLst>
          </p:cNvPr>
          <p:cNvSpPr/>
          <p:nvPr/>
        </p:nvSpPr>
        <p:spPr>
          <a:xfrm>
            <a:off x="503583" y="388328"/>
            <a:ext cx="10230678" cy="6006381"/>
          </a:xfrm>
          <a:custGeom>
            <a:avLst/>
            <a:gdLst>
              <a:gd name="connsiteX0" fmla="*/ 8938591 w 10230678"/>
              <a:gd name="connsiteY0" fmla="*/ 1791655 h 6006381"/>
              <a:gd name="connsiteX1" fmla="*/ 8892208 w 10230678"/>
              <a:gd name="connsiteY1" fmla="*/ 1824785 h 6006381"/>
              <a:gd name="connsiteX2" fmla="*/ 8852452 w 10230678"/>
              <a:gd name="connsiteY2" fmla="*/ 1838037 h 6006381"/>
              <a:gd name="connsiteX3" fmla="*/ 8799443 w 10230678"/>
              <a:gd name="connsiteY3" fmla="*/ 1864542 h 6006381"/>
              <a:gd name="connsiteX4" fmla="*/ 8759687 w 10230678"/>
              <a:gd name="connsiteY4" fmla="*/ 1884420 h 6006381"/>
              <a:gd name="connsiteX5" fmla="*/ 8739808 w 10230678"/>
              <a:gd name="connsiteY5" fmla="*/ 1891046 h 6006381"/>
              <a:gd name="connsiteX6" fmla="*/ 8706678 w 10230678"/>
              <a:gd name="connsiteY6" fmla="*/ 1910924 h 6006381"/>
              <a:gd name="connsiteX7" fmla="*/ 8640417 w 10230678"/>
              <a:gd name="connsiteY7" fmla="*/ 1937429 h 6006381"/>
              <a:gd name="connsiteX8" fmla="*/ 8600660 w 10230678"/>
              <a:gd name="connsiteY8" fmla="*/ 1950681 h 6006381"/>
              <a:gd name="connsiteX9" fmla="*/ 8554278 w 10230678"/>
              <a:gd name="connsiteY9" fmla="*/ 1977185 h 6006381"/>
              <a:gd name="connsiteX10" fmla="*/ 8527774 w 10230678"/>
              <a:gd name="connsiteY10" fmla="*/ 1983811 h 6006381"/>
              <a:gd name="connsiteX11" fmla="*/ 8481391 w 10230678"/>
              <a:gd name="connsiteY11" fmla="*/ 2003689 h 6006381"/>
              <a:gd name="connsiteX12" fmla="*/ 8421756 w 10230678"/>
              <a:gd name="connsiteY12" fmla="*/ 2030194 h 6006381"/>
              <a:gd name="connsiteX13" fmla="*/ 8401878 w 10230678"/>
              <a:gd name="connsiteY13" fmla="*/ 2036820 h 6006381"/>
              <a:gd name="connsiteX14" fmla="*/ 8342243 w 10230678"/>
              <a:gd name="connsiteY14" fmla="*/ 2069950 h 6006381"/>
              <a:gd name="connsiteX15" fmla="*/ 8302487 w 10230678"/>
              <a:gd name="connsiteY15" fmla="*/ 2103081 h 6006381"/>
              <a:gd name="connsiteX16" fmla="*/ 8256104 w 10230678"/>
              <a:gd name="connsiteY16" fmla="*/ 2136211 h 6006381"/>
              <a:gd name="connsiteX17" fmla="*/ 8203095 w 10230678"/>
              <a:gd name="connsiteY17" fmla="*/ 2175968 h 6006381"/>
              <a:gd name="connsiteX18" fmla="*/ 8169965 w 10230678"/>
              <a:gd name="connsiteY18" fmla="*/ 2195846 h 6006381"/>
              <a:gd name="connsiteX19" fmla="*/ 8130208 w 10230678"/>
              <a:gd name="connsiteY19" fmla="*/ 2235602 h 6006381"/>
              <a:gd name="connsiteX20" fmla="*/ 8110330 w 10230678"/>
              <a:gd name="connsiteY20" fmla="*/ 2248855 h 6006381"/>
              <a:gd name="connsiteX21" fmla="*/ 8063947 w 10230678"/>
              <a:gd name="connsiteY21" fmla="*/ 2281985 h 6006381"/>
              <a:gd name="connsiteX22" fmla="*/ 8004313 w 10230678"/>
              <a:gd name="connsiteY22" fmla="*/ 2308489 h 6006381"/>
              <a:gd name="connsiteX23" fmla="*/ 7977808 w 10230678"/>
              <a:gd name="connsiteY23" fmla="*/ 2321742 h 6006381"/>
              <a:gd name="connsiteX24" fmla="*/ 7944678 w 10230678"/>
              <a:gd name="connsiteY24" fmla="*/ 2341620 h 6006381"/>
              <a:gd name="connsiteX25" fmla="*/ 7924800 w 10230678"/>
              <a:gd name="connsiteY25" fmla="*/ 2348246 h 6006381"/>
              <a:gd name="connsiteX26" fmla="*/ 7904921 w 10230678"/>
              <a:gd name="connsiteY26" fmla="*/ 2361498 h 6006381"/>
              <a:gd name="connsiteX27" fmla="*/ 7865165 w 10230678"/>
              <a:gd name="connsiteY27" fmla="*/ 2368124 h 6006381"/>
              <a:gd name="connsiteX28" fmla="*/ 7805530 w 10230678"/>
              <a:gd name="connsiteY28" fmla="*/ 2401255 h 6006381"/>
              <a:gd name="connsiteX29" fmla="*/ 7772400 w 10230678"/>
              <a:gd name="connsiteY29" fmla="*/ 2414507 h 6006381"/>
              <a:gd name="connsiteX30" fmla="*/ 7706139 w 10230678"/>
              <a:gd name="connsiteY30" fmla="*/ 2447637 h 6006381"/>
              <a:gd name="connsiteX31" fmla="*/ 7673008 w 10230678"/>
              <a:gd name="connsiteY31" fmla="*/ 2467515 h 6006381"/>
              <a:gd name="connsiteX32" fmla="*/ 7633252 w 10230678"/>
              <a:gd name="connsiteY32" fmla="*/ 2480768 h 6006381"/>
              <a:gd name="connsiteX33" fmla="*/ 7560365 w 10230678"/>
              <a:gd name="connsiteY33" fmla="*/ 2527150 h 6006381"/>
              <a:gd name="connsiteX34" fmla="*/ 7527234 w 10230678"/>
              <a:gd name="connsiteY34" fmla="*/ 2540402 h 6006381"/>
              <a:gd name="connsiteX35" fmla="*/ 7374834 w 10230678"/>
              <a:gd name="connsiteY35" fmla="*/ 2633168 h 6006381"/>
              <a:gd name="connsiteX36" fmla="*/ 7262191 w 10230678"/>
              <a:gd name="connsiteY36" fmla="*/ 2719307 h 6006381"/>
              <a:gd name="connsiteX37" fmla="*/ 7229060 w 10230678"/>
              <a:gd name="connsiteY37" fmla="*/ 2752437 h 6006381"/>
              <a:gd name="connsiteX38" fmla="*/ 7202556 w 10230678"/>
              <a:gd name="connsiteY38" fmla="*/ 2772315 h 6006381"/>
              <a:gd name="connsiteX39" fmla="*/ 7176052 w 10230678"/>
              <a:gd name="connsiteY39" fmla="*/ 2798820 h 6006381"/>
              <a:gd name="connsiteX40" fmla="*/ 7123043 w 10230678"/>
              <a:gd name="connsiteY40" fmla="*/ 2838576 h 6006381"/>
              <a:gd name="connsiteX41" fmla="*/ 7070034 w 10230678"/>
              <a:gd name="connsiteY41" fmla="*/ 2878333 h 6006381"/>
              <a:gd name="connsiteX42" fmla="*/ 7050156 w 10230678"/>
              <a:gd name="connsiteY42" fmla="*/ 2891585 h 6006381"/>
              <a:gd name="connsiteX43" fmla="*/ 7010400 w 10230678"/>
              <a:gd name="connsiteY43" fmla="*/ 2911463 h 6006381"/>
              <a:gd name="connsiteX44" fmla="*/ 6964017 w 10230678"/>
              <a:gd name="connsiteY44" fmla="*/ 2944594 h 6006381"/>
              <a:gd name="connsiteX45" fmla="*/ 6924260 w 10230678"/>
              <a:gd name="connsiteY45" fmla="*/ 2964472 h 6006381"/>
              <a:gd name="connsiteX46" fmla="*/ 6858000 w 10230678"/>
              <a:gd name="connsiteY46" fmla="*/ 3004229 h 6006381"/>
              <a:gd name="connsiteX47" fmla="*/ 6811617 w 10230678"/>
              <a:gd name="connsiteY47" fmla="*/ 3037359 h 6006381"/>
              <a:gd name="connsiteX48" fmla="*/ 6751982 w 10230678"/>
              <a:gd name="connsiteY48" fmla="*/ 3070489 h 6006381"/>
              <a:gd name="connsiteX49" fmla="*/ 6718852 w 10230678"/>
              <a:gd name="connsiteY49" fmla="*/ 3096994 h 6006381"/>
              <a:gd name="connsiteX50" fmla="*/ 6586330 w 10230678"/>
              <a:gd name="connsiteY50" fmla="*/ 3176507 h 6006381"/>
              <a:gd name="connsiteX51" fmla="*/ 6539947 w 10230678"/>
              <a:gd name="connsiteY51" fmla="*/ 3209637 h 6006381"/>
              <a:gd name="connsiteX52" fmla="*/ 6460434 w 10230678"/>
              <a:gd name="connsiteY52" fmla="*/ 3269272 h 6006381"/>
              <a:gd name="connsiteX53" fmla="*/ 6433930 w 10230678"/>
              <a:gd name="connsiteY53" fmla="*/ 3282524 h 6006381"/>
              <a:gd name="connsiteX54" fmla="*/ 6387547 w 10230678"/>
              <a:gd name="connsiteY54" fmla="*/ 3309029 h 6006381"/>
              <a:gd name="connsiteX55" fmla="*/ 6361043 w 10230678"/>
              <a:gd name="connsiteY55" fmla="*/ 3328907 h 6006381"/>
              <a:gd name="connsiteX56" fmla="*/ 6288156 w 10230678"/>
              <a:gd name="connsiteY56" fmla="*/ 3375289 h 6006381"/>
              <a:gd name="connsiteX57" fmla="*/ 6241774 w 10230678"/>
              <a:gd name="connsiteY57" fmla="*/ 3408420 h 6006381"/>
              <a:gd name="connsiteX58" fmla="*/ 6188765 w 10230678"/>
              <a:gd name="connsiteY58" fmla="*/ 3434924 h 6006381"/>
              <a:gd name="connsiteX59" fmla="*/ 6162260 w 10230678"/>
              <a:gd name="connsiteY59" fmla="*/ 3454802 h 6006381"/>
              <a:gd name="connsiteX60" fmla="*/ 6102626 w 10230678"/>
              <a:gd name="connsiteY60" fmla="*/ 3487933 h 6006381"/>
              <a:gd name="connsiteX61" fmla="*/ 6036365 w 10230678"/>
              <a:gd name="connsiteY61" fmla="*/ 3534315 h 6006381"/>
              <a:gd name="connsiteX62" fmla="*/ 5996608 w 10230678"/>
              <a:gd name="connsiteY62" fmla="*/ 3554194 h 6006381"/>
              <a:gd name="connsiteX63" fmla="*/ 5970104 w 10230678"/>
              <a:gd name="connsiteY63" fmla="*/ 3574072 h 6006381"/>
              <a:gd name="connsiteX64" fmla="*/ 5903843 w 10230678"/>
              <a:gd name="connsiteY64" fmla="*/ 3607202 h 6006381"/>
              <a:gd name="connsiteX65" fmla="*/ 5830956 w 10230678"/>
              <a:gd name="connsiteY65" fmla="*/ 3653585 h 6006381"/>
              <a:gd name="connsiteX66" fmla="*/ 5811078 w 10230678"/>
              <a:gd name="connsiteY66" fmla="*/ 3666837 h 6006381"/>
              <a:gd name="connsiteX67" fmla="*/ 5764695 w 10230678"/>
              <a:gd name="connsiteY67" fmla="*/ 3693342 h 6006381"/>
              <a:gd name="connsiteX68" fmla="*/ 5705060 w 10230678"/>
              <a:gd name="connsiteY68" fmla="*/ 3733098 h 6006381"/>
              <a:gd name="connsiteX69" fmla="*/ 5652052 w 10230678"/>
              <a:gd name="connsiteY69" fmla="*/ 3766229 h 6006381"/>
              <a:gd name="connsiteX70" fmla="*/ 5625547 w 10230678"/>
              <a:gd name="connsiteY70" fmla="*/ 3786107 h 6006381"/>
              <a:gd name="connsiteX71" fmla="*/ 5585791 w 10230678"/>
              <a:gd name="connsiteY71" fmla="*/ 3805985 h 6006381"/>
              <a:gd name="connsiteX72" fmla="*/ 5546034 w 10230678"/>
              <a:gd name="connsiteY72" fmla="*/ 3825863 h 6006381"/>
              <a:gd name="connsiteX73" fmla="*/ 5526156 w 10230678"/>
              <a:gd name="connsiteY73" fmla="*/ 3839115 h 6006381"/>
              <a:gd name="connsiteX74" fmla="*/ 5512904 w 10230678"/>
              <a:gd name="connsiteY74" fmla="*/ 3852368 h 6006381"/>
              <a:gd name="connsiteX75" fmla="*/ 5486400 w 10230678"/>
              <a:gd name="connsiteY75" fmla="*/ 3865620 h 6006381"/>
              <a:gd name="connsiteX76" fmla="*/ 5406887 w 10230678"/>
              <a:gd name="connsiteY76" fmla="*/ 3892124 h 6006381"/>
              <a:gd name="connsiteX77" fmla="*/ 5387008 w 10230678"/>
              <a:gd name="connsiteY77" fmla="*/ 3905376 h 6006381"/>
              <a:gd name="connsiteX78" fmla="*/ 5367130 w 10230678"/>
              <a:gd name="connsiteY78" fmla="*/ 3912002 h 6006381"/>
              <a:gd name="connsiteX79" fmla="*/ 5340626 w 10230678"/>
              <a:gd name="connsiteY79" fmla="*/ 3925255 h 6006381"/>
              <a:gd name="connsiteX80" fmla="*/ 5320747 w 10230678"/>
              <a:gd name="connsiteY80" fmla="*/ 3938507 h 6006381"/>
              <a:gd name="connsiteX81" fmla="*/ 5280991 w 10230678"/>
              <a:gd name="connsiteY81" fmla="*/ 3951759 h 6006381"/>
              <a:gd name="connsiteX82" fmla="*/ 5254487 w 10230678"/>
              <a:gd name="connsiteY82" fmla="*/ 3971637 h 6006381"/>
              <a:gd name="connsiteX83" fmla="*/ 5234608 w 10230678"/>
              <a:gd name="connsiteY83" fmla="*/ 3984889 h 6006381"/>
              <a:gd name="connsiteX84" fmla="*/ 5221356 w 10230678"/>
              <a:gd name="connsiteY84" fmla="*/ 3998142 h 6006381"/>
              <a:gd name="connsiteX85" fmla="*/ 5188226 w 10230678"/>
              <a:gd name="connsiteY85" fmla="*/ 4018020 h 6006381"/>
              <a:gd name="connsiteX86" fmla="*/ 5174974 w 10230678"/>
              <a:gd name="connsiteY86" fmla="*/ 4037898 h 6006381"/>
              <a:gd name="connsiteX87" fmla="*/ 5155095 w 10230678"/>
              <a:gd name="connsiteY87" fmla="*/ 4051150 h 6006381"/>
              <a:gd name="connsiteX88" fmla="*/ 5121965 w 10230678"/>
              <a:gd name="connsiteY88" fmla="*/ 4077655 h 6006381"/>
              <a:gd name="connsiteX89" fmla="*/ 5102087 w 10230678"/>
              <a:gd name="connsiteY89" fmla="*/ 4097533 h 6006381"/>
              <a:gd name="connsiteX90" fmla="*/ 5082208 w 10230678"/>
              <a:gd name="connsiteY90" fmla="*/ 4110785 h 6006381"/>
              <a:gd name="connsiteX91" fmla="*/ 5015947 w 10230678"/>
              <a:gd name="connsiteY91" fmla="*/ 4177046 h 6006381"/>
              <a:gd name="connsiteX92" fmla="*/ 4996069 w 10230678"/>
              <a:gd name="connsiteY92" fmla="*/ 4196924 h 6006381"/>
              <a:gd name="connsiteX93" fmla="*/ 4943060 w 10230678"/>
              <a:gd name="connsiteY93" fmla="*/ 4243307 h 6006381"/>
              <a:gd name="connsiteX94" fmla="*/ 4929808 w 10230678"/>
              <a:gd name="connsiteY94" fmla="*/ 4263185 h 6006381"/>
              <a:gd name="connsiteX95" fmla="*/ 4870174 w 10230678"/>
              <a:gd name="connsiteY95" fmla="*/ 4302942 h 6006381"/>
              <a:gd name="connsiteX96" fmla="*/ 4843669 w 10230678"/>
              <a:gd name="connsiteY96" fmla="*/ 4322820 h 6006381"/>
              <a:gd name="connsiteX97" fmla="*/ 4823791 w 10230678"/>
              <a:gd name="connsiteY97" fmla="*/ 4349324 h 6006381"/>
              <a:gd name="connsiteX98" fmla="*/ 4790660 w 10230678"/>
              <a:gd name="connsiteY98" fmla="*/ 4369202 h 6006381"/>
              <a:gd name="connsiteX99" fmla="*/ 4737652 w 10230678"/>
              <a:gd name="connsiteY99" fmla="*/ 4422211 h 6006381"/>
              <a:gd name="connsiteX100" fmla="*/ 4671391 w 10230678"/>
              <a:gd name="connsiteY100" fmla="*/ 4475220 h 6006381"/>
              <a:gd name="connsiteX101" fmla="*/ 4618382 w 10230678"/>
              <a:gd name="connsiteY101" fmla="*/ 4528229 h 6006381"/>
              <a:gd name="connsiteX102" fmla="*/ 4585252 w 10230678"/>
              <a:gd name="connsiteY102" fmla="*/ 4561359 h 6006381"/>
              <a:gd name="connsiteX103" fmla="*/ 4565374 w 10230678"/>
              <a:gd name="connsiteY103" fmla="*/ 4574611 h 6006381"/>
              <a:gd name="connsiteX104" fmla="*/ 4545495 w 10230678"/>
              <a:gd name="connsiteY104" fmla="*/ 4594489 h 6006381"/>
              <a:gd name="connsiteX105" fmla="*/ 4518991 w 10230678"/>
              <a:gd name="connsiteY105" fmla="*/ 4607742 h 6006381"/>
              <a:gd name="connsiteX106" fmla="*/ 4459356 w 10230678"/>
              <a:gd name="connsiteY106" fmla="*/ 4654124 h 6006381"/>
              <a:gd name="connsiteX107" fmla="*/ 4439478 w 10230678"/>
              <a:gd name="connsiteY107" fmla="*/ 4667376 h 6006381"/>
              <a:gd name="connsiteX108" fmla="*/ 4419600 w 10230678"/>
              <a:gd name="connsiteY108" fmla="*/ 4674002 h 6006381"/>
              <a:gd name="connsiteX109" fmla="*/ 4379843 w 10230678"/>
              <a:gd name="connsiteY109" fmla="*/ 4700507 h 6006381"/>
              <a:gd name="connsiteX110" fmla="*/ 4340087 w 10230678"/>
              <a:gd name="connsiteY110" fmla="*/ 4727011 h 6006381"/>
              <a:gd name="connsiteX111" fmla="*/ 4326834 w 10230678"/>
              <a:gd name="connsiteY111" fmla="*/ 4740263 h 6006381"/>
              <a:gd name="connsiteX112" fmla="*/ 4273826 w 10230678"/>
              <a:gd name="connsiteY112" fmla="*/ 4766768 h 6006381"/>
              <a:gd name="connsiteX113" fmla="*/ 4220817 w 10230678"/>
              <a:gd name="connsiteY113" fmla="*/ 4806524 h 6006381"/>
              <a:gd name="connsiteX114" fmla="*/ 4200939 w 10230678"/>
              <a:gd name="connsiteY114" fmla="*/ 4813150 h 6006381"/>
              <a:gd name="connsiteX115" fmla="*/ 4167808 w 10230678"/>
              <a:gd name="connsiteY115" fmla="*/ 4839655 h 6006381"/>
              <a:gd name="connsiteX116" fmla="*/ 4147930 w 10230678"/>
              <a:gd name="connsiteY116" fmla="*/ 4846281 h 6006381"/>
              <a:gd name="connsiteX117" fmla="*/ 4088295 w 10230678"/>
              <a:gd name="connsiteY117" fmla="*/ 4886037 h 6006381"/>
              <a:gd name="connsiteX118" fmla="*/ 4015408 w 10230678"/>
              <a:gd name="connsiteY118" fmla="*/ 4932420 h 6006381"/>
              <a:gd name="connsiteX119" fmla="*/ 3995530 w 10230678"/>
              <a:gd name="connsiteY119" fmla="*/ 4945672 h 6006381"/>
              <a:gd name="connsiteX120" fmla="*/ 3962400 w 10230678"/>
              <a:gd name="connsiteY120" fmla="*/ 4978802 h 6006381"/>
              <a:gd name="connsiteX121" fmla="*/ 3929269 w 10230678"/>
              <a:gd name="connsiteY121" fmla="*/ 5005307 h 6006381"/>
              <a:gd name="connsiteX122" fmla="*/ 3863008 w 10230678"/>
              <a:gd name="connsiteY122" fmla="*/ 5071568 h 6006381"/>
              <a:gd name="connsiteX123" fmla="*/ 3763617 w 10230678"/>
              <a:gd name="connsiteY123" fmla="*/ 5164333 h 6006381"/>
              <a:gd name="connsiteX124" fmla="*/ 3717234 w 10230678"/>
              <a:gd name="connsiteY124" fmla="*/ 5204089 h 6006381"/>
              <a:gd name="connsiteX125" fmla="*/ 3703982 w 10230678"/>
              <a:gd name="connsiteY125" fmla="*/ 5217342 h 6006381"/>
              <a:gd name="connsiteX126" fmla="*/ 3677478 w 10230678"/>
              <a:gd name="connsiteY126" fmla="*/ 5237220 h 6006381"/>
              <a:gd name="connsiteX127" fmla="*/ 3657600 w 10230678"/>
              <a:gd name="connsiteY127" fmla="*/ 5250472 h 6006381"/>
              <a:gd name="connsiteX128" fmla="*/ 3624469 w 10230678"/>
              <a:gd name="connsiteY128" fmla="*/ 5270350 h 6006381"/>
              <a:gd name="connsiteX129" fmla="*/ 3604591 w 10230678"/>
              <a:gd name="connsiteY129" fmla="*/ 5290229 h 6006381"/>
              <a:gd name="connsiteX130" fmla="*/ 3538330 w 10230678"/>
              <a:gd name="connsiteY130" fmla="*/ 5316733 h 6006381"/>
              <a:gd name="connsiteX131" fmla="*/ 3452191 w 10230678"/>
              <a:gd name="connsiteY131" fmla="*/ 5356489 h 6006381"/>
              <a:gd name="connsiteX132" fmla="*/ 3379304 w 10230678"/>
              <a:gd name="connsiteY132" fmla="*/ 5382994 h 6006381"/>
              <a:gd name="connsiteX133" fmla="*/ 3299791 w 10230678"/>
              <a:gd name="connsiteY133" fmla="*/ 5422750 h 6006381"/>
              <a:gd name="connsiteX134" fmla="*/ 3260034 w 10230678"/>
              <a:gd name="connsiteY134" fmla="*/ 5436002 h 6006381"/>
              <a:gd name="connsiteX135" fmla="*/ 3200400 w 10230678"/>
              <a:gd name="connsiteY135" fmla="*/ 5475759 h 6006381"/>
              <a:gd name="connsiteX136" fmla="*/ 3180521 w 10230678"/>
              <a:gd name="connsiteY136" fmla="*/ 5489011 h 6006381"/>
              <a:gd name="connsiteX137" fmla="*/ 3160643 w 10230678"/>
              <a:gd name="connsiteY137" fmla="*/ 5495637 h 6006381"/>
              <a:gd name="connsiteX138" fmla="*/ 3107634 w 10230678"/>
              <a:gd name="connsiteY138" fmla="*/ 5522142 h 6006381"/>
              <a:gd name="connsiteX139" fmla="*/ 3061252 w 10230678"/>
              <a:gd name="connsiteY139" fmla="*/ 5535394 h 6006381"/>
              <a:gd name="connsiteX140" fmla="*/ 3008243 w 10230678"/>
              <a:gd name="connsiteY140" fmla="*/ 5561898 h 6006381"/>
              <a:gd name="connsiteX141" fmla="*/ 2981739 w 10230678"/>
              <a:gd name="connsiteY141" fmla="*/ 5575150 h 6006381"/>
              <a:gd name="connsiteX142" fmla="*/ 2961860 w 10230678"/>
              <a:gd name="connsiteY142" fmla="*/ 5595029 h 6006381"/>
              <a:gd name="connsiteX143" fmla="*/ 2922104 w 10230678"/>
              <a:gd name="connsiteY143" fmla="*/ 5608281 h 6006381"/>
              <a:gd name="connsiteX144" fmla="*/ 2882347 w 10230678"/>
              <a:gd name="connsiteY144" fmla="*/ 5628159 h 6006381"/>
              <a:gd name="connsiteX145" fmla="*/ 2855843 w 10230678"/>
              <a:gd name="connsiteY145" fmla="*/ 5641411 h 6006381"/>
              <a:gd name="connsiteX146" fmla="*/ 2822713 w 10230678"/>
              <a:gd name="connsiteY146" fmla="*/ 5648037 h 6006381"/>
              <a:gd name="connsiteX147" fmla="*/ 2802834 w 10230678"/>
              <a:gd name="connsiteY147" fmla="*/ 5654663 h 6006381"/>
              <a:gd name="connsiteX148" fmla="*/ 2776330 w 10230678"/>
              <a:gd name="connsiteY148" fmla="*/ 5661289 h 6006381"/>
              <a:gd name="connsiteX149" fmla="*/ 2743200 w 10230678"/>
              <a:gd name="connsiteY149" fmla="*/ 5667915 h 6006381"/>
              <a:gd name="connsiteX150" fmla="*/ 2716695 w 10230678"/>
              <a:gd name="connsiteY150" fmla="*/ 5674542 h 6006381"/>
              <a:gd name="connsiteX151" fmla="*/ 2650434 w 10230678"/>
              <a:gd name="connsiteY151" fmla="*/ 5687794 h 6006381"/>
              <a:gd name="connsiteX152" fmla="*/ 2623930 w 10230678"/>
              <a:gd name="connsiteY152" fmla="*/ 5694420 h 6006381"/>
              <a:gd name="connsiteX153" fmla="*/ 2584174 w 10230678"/>
              <a:gd name="connsiteY153" fmla="*/ 5701046 h 6006381"/>
              <a:gd name="connsiteX154" fmla="*/ 2511287 w 10230678"/>
              <a:gd name="connsiteY154" fmla="*/ 5720924 h 6006381"/>
              <a:gd name="connsiteX155" fmla="*/ 2372139 w 10230678"/>
              <a:gd name="connsiteY155" fmla="*/ 5727550 h 6006381"/>
              <a:gd name="connsiteX156" fmla="*/ 2272747 w 10230678"/>
              <a:gd name="connsiteY156" fmla="*/ 5720924 h 6006381"/>
              <a:gd name="connsiteX157" fmla="*/ 2299252 w 10230678"/>
              <a:gd name="connsiteY157" fmla="*/ 5714298 h 6006381"/>
              <a:gd name="connsiteX158" fmla="*/ 2279374 w 10230678"/>
              <a:gd name="connsiteY158" fmla="*/ 5701046 h 6006381"/>
              <a:gd name="connsiteX159" fmla="*/ 2259495 w 10230678"/>
              <a:gd name="connsiteY159" fmla="*/ 5707672 h 6006381"/>
              <a:gd name="connsiteX160" fmla="*/ 2166730 w 10230678"/>
              <a:gd name="connsiteY160" fmla="*/ 5694420 h 6006381"/>
              <a:gd name="connsiteX161" fmla="*/ 2073965 w 10230678"/>
              <a:gd name="connsiteY161" fmla="*/ 5681168 h 6006381"/>
              <a:gd name="connsiteX162" fmla="*/ 2034208 w 10230678"/>
              <a:gd name="connsiteY162" fmla="*/ 5667915 h 6006381"/>
              <a:gd name="connsiteX163" fmla="*/ 1981200 w 10230678"/>
              <a:gd name="connsiteY163" fmla="*/ 5654663 h 6006381"/>
              <a:gd name="connsiteX164" fmla="*/ 1921565 w 10230678"/>
              <a:gd name="connsiteY164" fmla="*/ 5634785 h 6006381"/>
              <a:gd name="connsiteX165" fmla="*/ 1901687 w 10230678"/>
              <a:gd name="connsiteY165" fmla="*/ 5621533 h 6006381"/>
              <a:gd name="connsiteX166" fmla="*/ 1881808 w 10230678"/>
              <a:gd name="connsiteY166" fmla="*/ 5614907 h 6006381"/>
              <a:gd name="connsiteX167" fmla="*/ 1835426 w 10230678"/>
              <a:gd name="connsiteY167" fmla="*/ 5555272 h 6006381"/>
              <a:gd name="connsiteX168" fmla="*/ 1822174 w 10230678"/>
              <a:gd name="connsiteY168" fmla="*/ 5535394 h 6006381"/>
              <a:gd name="connsiteX169" fmla="*/ 1802295 w 10230678"/>
              <a:gd name="connsiteY169" fmla="*/ 5495637 h 6006381"/>
              <a:gd name="connsiteX170" fmla="*/ 1782417 w 10230678"/>
              <a:gd name="connsiteY170" fmla="*/ 5475759 h 6006381"/>
              <a:gd name="connsiteX171" fmla="*/ 1749287 w 10230678"/>
              <a:gd name="connsiteY171" fmla="*/ 5422750 h 6006381"/>
              <a:gd name="connsiteX172" fmla="*/ 1729408 w 10230678"/>
              <a:gd name="connsiteY172" fmla="*/ 5402872 h 6006381"/>
              <a:gd name="connsiteX173" fmla="*/ 1676400 w 10230678"/>
              <a:gd name="connsiteY173" fmla="*/ 5329985 h 6006381"/>
              <a:gd name="connsiteX174" fmla="*/ 1669774 w 10230678"/>
              <a:gd name="connsiteY174" fmla="*/ 5310107 h 6006381"/>
              <a:gd name="connsiteX175" fmla="*/ 1616765 w 10230678"/>
              <a:gd name="connsiteY175" fmla="*/ 5237220 h 6006381"/>
              <a:gd name="connsiteX176" fmla="*/ 1596887 w 10230678"/>
              <a:gd name="connsiteY176" fmla="*/ 5197463 h 6006381"/>
              <a:gd name="connsiteX177" fmla="*/ 1577008 w 10230678"/>
              <a:gd name="connsiteY177" fmla="*/ 5164333 h 6006381"/>
              <a:gd name="connsiteX178" fmla="*/ 1563756 w 10230678"/>
              <a:gd name="connsiteY178" fmla="*/ 5117950 h 6006381"/>
              <a:gd name="connsiteX179" fmla="*/ 1550504 w 10230678"/>
              <a:gd name="connsiteY179" fmla="*/ 5091446 h 6006381"/>
              <a:gd name="connsiteX180" fmla="*/ 1543878 w 10230678"/>
              <a:gd name="connsiteY180" fmla="*/ 5064942 h 6006381"/>
              <a:gd name="connsiteX181" fmla="*/ 1530626 w 10230678"/>
              <a:gd name="connsiteY181" fmla="*/ 4992055 h 6006381"/>
              <a:gd name="connsiteX182" fmla="*/ 1524000 w 10230678"/>
              <a:gd name="connsiteY182" fmla="*/ 4448715 h 6006381"/>
              <a:gd name="connsiteX183" fmla="*/ 1517374 w 10230678"/>
              <a:gd name="connsiteY183" fmla="*/ 4110785 h 6006381"/>
              <a:gd name="connsiteX184" fmla="*/ 1530626 w 10230678"/>
              <a:gd name="connsiteY184" fmla="*/ 3693342 h 6006381"/>
              <a:gd name="connsiteX185" fmla="*/ 1543878 w 10230678"/>
              <a:gd name="connsiteY185" fmla="*/ 3262646 h 6006381"/>
              <a:gd name="connsiteX186" fmla="*/ 1550504 w 10230678"/>
              <a:gd name="connsiteY186" fmla="*/ 2785568 h 6006381"/>
              <a:gd name="connsiteX187" fmla="*/ 1563756 w 10230678"/>
              <a:gd name="connsiteY187" fmla="*/ 2547029 h 6006381"/>
              <a:gd name="connsiteX188" fmla="*/ 1570382 w 10230678"/>
              <a:gd name="connsiteY188" fmla="*/ 2315115 h 6006381"/>
              <a:gd name="connsiteX189" fmla="*/ 1577008 w 10230678"/>
              <a:gd name="connsiteY189" fmla="*/ 1997063 h 6006381"/>
              <a:gd name="connsiteX190" fmla="*/ 1590260 w 10230678"/>
              <a:gd name="connsiteY190" fmla="*/ 1884420 h 6006381"/>
              <a:gd name="connsiteX191" fmla="*/ 1596887 w 10230678"/>
              <a:gd name="connsiteY191" fmla="*/ 1818159 h 6006381"/>
              <a:gd name="connsiteX192" fmla="*/ 1603513 w 10230678"/>
              <a:gd name="connsiteY192" fmla="*/ 1698889 h 6006381"/>
              <a:gd name="connsiteX193" fmla="*/ 1616765 w 10230678"/>
              <a:gd name="connsiteY193" fmla="*/ 1632629 h 6006381"/>
              <a:gd name="connsiteX194" fmla="*/ 1623391 w 10230678"/>
              <a:gd name="connsiteY194" fmla="*/ 1599498 h 6006381"/>
              <a:gd name="connsiteX195" fmla="*/ 1649895 w 10230678"/>
              <a:gd name="connsiteY195" fmla="*/ 1533237 h 6006381"/>
              <a:gd name="connsiteX196" fmla="*/ 1683026 w 10230678"/>
              <a:gd name="connsiteY196" fmla="*/ 1460350 h 6006381"/>
              <a:gd name="connsiteX197" fmla="*/ 1696278 w 10230678"/>
              <a:gd name="connsiteY197" fmla="*/ 1427220 h 6006381"/>
              <a:gd name="connsiteX198" fmla="*/ 1736034 w 10230678"/>
              <a:gd name="connsiteY198" fmla="*/ 1367585 h 6006381"/>
              <a:gd name="connsiteX199" fmla="*/ 1769165 w 10230678"/>
              <a:gd name="connsiteY199" fmla="*/ 1314576 h 6006381"/>
              <a:gd name="connsiteX200" fmla="*/ 1795669 w 10230678"/>
              <a:gd name="connsiteY200" fmla="*/ 1268194 h 6006381"/>
              <a:gd name="connsiteX201" fmla="*/ 1822174 w 10230678"/>
              <a:gd name="connsiteY201" fmla="*/ 1235063 h 6006381"/>
              <a:gd name="connsiteX202" fmla="*/ 1842052 w 10230678"/>
              <a:gd name="connsiteY202" fmla="*/ 1221811 h 6006381"/>
              <a:gd name="connsiteX203" fmla="*/ 1861930 w 10230678"/>
              <a:gd name="connsiteY203" fmla="*/ 1201933 h 6006381"/>
              <a:gd name="connsiteX204" fmla="*/ 1901687 w 10230678"/>
              <a:gd name="connsiteY204" fmla="*/ 1188681 h 6006381"/>
              <a:gd name="connsiteX205" fmla="*/ 1921565 w 10230678"/>
              <a:gd name="connsiteY205" fmla="*/ 1175429 h 6006381"/>
              <a:gd name="connsiteX206" fmla="*/ 2027582 w 10230678"/>
              <a:gd name="connsiteY206" fmla="*/ 1162176 h 6006381"/>
              <a:gd name="connsiteX207" fmla="*/ 2133600 w 10230678"/>
              <a:gd name="connsiteY207" fmla="*/ 1155550 h 6006381"/>
              <a:gd name="connsiteX208" fmla="*/ 2352260 w 10230678"/>
              <a:gd name="connsiteY208" fmla="*/ 1162176 h 6006381"/>
              <a:gd name="connsiteX209" fmla="*/ 2484782 w 10230678"/>
              <a:gd name="connsiteY209" fmla="*/ 1175429 h 6006381"/>
              <a:gd name="connsiteX210" fmla="*/ 2504660 w 10230678"/>
              <a:gd name="connsiteY210" fmla="*/ 1188681 h 6006381"/>
              <a:gd name="connsiteX211" fmla="*/ 2517913 w 10230678"/>
              <a:gd name="connsiteY211" fmla="*/ 1201933 h 6006381"/>
              <a:gd name="connsiteX212" fmla="*/ 2531165 w 10230678"/>
              <a:gd name="connsiteY212" fmla="*/ 1221811 h 6006381"/>
              <a:gd name="connsiteX213" fmla="*/ 2517913 w 10230678"/>
              <a:gd name="connsiteY213" fmla="*/ 1327829 h 6006381"/>
              <a:gd name="connsiteX214" fmla="*/ 2504660 w 10230678"/>
              <a:gd name="connsiteY214" fmla="*/ 1367585 h 6006381"/>
              <a:gd name="connsiteX215" fmla="*/ 2484782 w 10230678"/>
              <a:gd name="connsiteY215" fmla="*/ 1387463 h 6006381"/>
              <a:gd name="connsiteX216" fmla="*/ 2471530 w 10230678"/>
              <a:gd name="connsiteY216" fmla="*/ 1407342 h 6006381"/>
              <a:gd name="connsiteX217" fmla="*/ 2431774 w 10230678"/>
              <a:gd name="connsiteY217" fmla="*/ 1447098 h 6006381"/>
              <a:gd name="connsiteX218" fmla="*/ 2418521 w 10230678"/>
              <a:gd name="connsiteY218" fmla="*/ 1460350 h 6006381"/>
              <a:gd name="connsiteX219" fmla="*/ 2392017 w 10230678"/>
              <a:gd name="connsiteY219" fmla="*/ 1473602 h 6006381"/>
              <a:gd name="connsiteX220" fmla="*/ 2378765 w 10230678"/>
              <a:gd name="connsiteY220" fmla="*/ 1486855 h 6006381"/>
              <a:gd name="connsiteX221" fmla="*/ 2365513 w 10230678"/>
              <a:gd name="connsiteY221" fmla="*/ 1506733 h 6006381"/>
              <a:gd name="connsiteX222" fmla="*/ 2345634 w 10230678"/>
              <a:gd name="connsiteY222" fmla="*/ 1519985 h 6006381"/>
              <a:gd name="connsiteX223" fmla="*/ 2312504 w 10230678"/>
              <a:gd name="connsiteY223" fmla="*/ 1553115 h 6006381"/>
              <a:gd name="connsiteX224" fmla="*/ 2279374 w 10230678"/>
              <a:gd name="connsiteY224" fmla="*/ 1586246 h 6006381"/>
              <a:gd name="connsiteX225" fmla="*/ 2266121 w 10230678"/>
              <a:gd name="connsiteY225" fmla="*/ 1606124 h 6006381"/>
              <a:gd name="connsiteX226" fmla="*/ 2219739 w 10230678"/>
              <a:gd name="connsiteY226" fmla="*/ 1632629 h 6006381"/>
              <a:gd name="connsiteX227" fmla="*/ 2179982 w 10230678"/>
              <a:gd name="connsiteY227" fmla="*/ 1672385 h 6006381"/>
              <a:gd name="connsiteX228" fmla="*/ 2140226 w 10230678"/>
              <a:gd name="connsiteY228" fmla="*/ 1712142 h 6006381"/>
              <a:gd name="connsiteX229" fmla="*/ 2113721 w 10230678"/>
              <a:gd name="connsiteY229" fmla="*/ 1738646 h 6006381"/>
              <a:gd name="connsiteX230" fmla="*/ 2100469 w 10230678"/>
              <a:gd name="connsiteY230" fmla="*/ 1758524 h 6006381"/>
              <a:gd name="connsiteX231" fmla="*/ 2047460 w 10230678"/>
              <a:gd name="connsiteY231" fmla="*/ 1798281 h 6006381"/>
              <a:gd name="connsiteX232" fmla="*/ 1981200 w 10230678"/>
              <a:gd name="connsiteY232" fmla="*/ 1864542 h 6006381"/>
              <a:gd name="connsiteX233" fmla="*/ 1967947 w 10230678"/>
              <a:gd name="connsiteY233" fmla="*/ 1877794 h 6006381"/>
              <a:gd name="connsiteX234" fmla="*/ 1954695 w 10230678"/>
              <a:gd name="connsiteY234" fmla="*/ 1897672 h 6006381"/>
              <a:gd name="connsiteX235" fmla="*/ 1934817 w 10230678"/>
              <a:gd name="connsiteY235" fmla="*/ 1910924 h 6006381"/>
              <a:gd name="connsiteX236" fmla="*/ 1901687 w 10230678"/>
              <a:gd name="connsiteY236" fmla="*/ 1944055 h 6006381"/>
              <a:gd name="connsiteX237" fmla="*/ 1888434 w 10230678"/>
              <a:gd name="connsiteY237" fmla="*/ 1957307 h 6006381"/>
              <a:gd name="connsiteX238" fmla="*/ 1868556 w 10230678"/>
              <a:gd name="connsiteY238" fmla="*/ 1977185 h 6006381"/>
              <a:gd name="connsiteX239" fmla="*/ 1828800 w 10230678"/>
              <a:gd name="connsiteY239" fmla="*/ 1997063 h 6006381"/>
              <a:gd name="connsiteX240" fmla="*/ 1808921 w 10230678"/>
              <a:gd name="connsiteY240" fmla="*/ 2003689 h 6006381"/>
              <a:gd name="connsiteX241" fmla="*/ 1769165 w 10230678"/>
              <a:gd name="connsiteY241" fmla="*/ 2030194 h 6006381"/>
              <a:gd name="connsiteX242" fmla="*/ 1749287 w 10230678"/>
              <a:gd name="connsiteY242" fmla="*/ 2043446 h 6006381"/>
              <a:gd name="connsiteX243" fmla="*/ 1676400 w 10230678"/>
              <a:gd name="connsiteY243" fmla="*/ 2063324 h 6006381"/>
              <a:gd name="connsiteX244" fmla="*/ 1623391 w 10230678"/>
              <a:gd name="connsiteY244" fmla="*/ 2069950 h 6006381"/>
              <a:gd name="connsiteX245" fmla="*/ 1484243 w 10230678"/>
              <a:gd name="connsiteY245" fmla="*/ 2083202 h 6006381"/>
              <a:gd name="connsiteX246" fmla="*/ 1285460 w 10230678"/>
              <a:gd name="connsiteY246" fmla="*/ 2076576 h 6006381"/>
              <a:gd name="connsiteX247" fmla="*/ 1252330 w 10230678"/>
              <a:gd name="connsiteY247" fmla="*/ 2043446 h 6006381"/>
              <a:gd name="connsiteX248" fmla="*/ 1239078 w 10230678"/>
              <a:gd name="connsiteY248" fmla="*/ 2010315 h 6006381"/>
              <a:gd name="connsiteX249" fmla="*/ 1219200 w 10230678"/>
              <a:gd name="connsiteY249" fmla="*/ 1930802 h 6006381"/>
              <a:gd name="connsiteX250" fmla="*/ 1225826 w 10230678"/>
              <a:gd name="connsiteY250" fmla="*/ 1798281 h 6006381"/>
              <a:gd name="connsiteX251" fmla="*/ 1232452 w 10230678"/>
              <a:gd name="connsiteY251" fmla="*/ 1771776 h 6006381"/>
              <a:gd name="connsiteX252" fmla="*/ 1245704 w 10230678"/>
              <a:gd name="connsiteY252" fmla="*/ 1712142 h 6006381"/>
              <a:gd name="connsiteX253" fmla="*/ 1258956 w 10230678"/>
              <a:gd name="connsiteY253" fmla="*/ 1672385 h 6006381"/>
              <a:gd name="connsiteX254" fmla="*/ 1292087 w 10230678"/>
              <a:gd name="connsiteY254" fmla="*/ 1612750 h 6006381"/>
              <a:gd name="connsiteX255" fmla="*/ 1318591 w 10230678"/>
              <a:gd name="connsiteY255" fmla="*/ 1566368 h 6006381"/>
              <a:gd name="connsiteX256" fmla="*/ 1331843 w 10230678"/>
              <a:gd name="connsiteY256" fmla="*/ 1539863 h 6006381"/>
              <a:gd name="connsiteX257" fmla="*/ 1345095 w 10230678"/>
              <a:gd name="connsiteY257" fmla="*/ 1519985 h 6006381"/>
              <a:gd name="connsiteX258" fmla="*/ 1364974 w 10230678"/>
              <a:gd name="connsiteY258" fmla="*/ 1486855 h 6006381"/>
              <a:gd name="connsiteX259" fmla="*/ 1391478 w 10230678"/>
              <a:gd name="connsiteY259" fmla="*/ 1460350 h 6006381"/>
              <a:gd name="connsiteX260" fmla="*/ 1437860 w 10230678"/>
              <a:gd name="connsiteY260" fmla="*/ 1400715 h 6006381"/>
              <a:gd name="connsiteX261" fmla="*/ 1524000 w 10230678"/>
              <a:gd name="connsiteY261" fmla="*/ 1314576 h 6006381"/>
              <a:gd name="connsiteX262" fmla="*/ 1563756 w 10230678"/>
              <a:gd name="connsiteY262" fmla="*/ 1274820 h 6006381"/>
              <a:gd name="connsiteX263" fmla="*/ 1583634 w 10230678"/>
              <a:gd name="connsiteY263" fmla="*/ 1261568 h 6006381"/>
              <a:gd name="connsiteX264" fmla="*/ 1649895 w 10230678"/>
              <a:gd name="connsiteY264" fmla="*/ 1195307 h 6006381"/>
              <a:gd name="connsiteX265" fmla="*/ 1755913 w 10230678"/>
              <a:gd name="connsiteY265" fmla="*/ 1109168 h 6006381"/>
              <a:gd name="connsiteX266" fmla="*/ 1802295 w 10230678"/>
              <a:gd name="connsiteY266" fmla="*/ 1069411 h 6006381"/>
              <a:gd name="connsiteX267" fmla="*/ 1868556 w 10230678"/>
              <a:gd name="connsiteY267" fmla="*/ 1016402 h 6006381"/>
              <a:gd name="connsiteX268" fmla="*/ 1895060 w 10230678"/>
              <a:gd name="connsiteY268" fmla="*/ 996524 h 6006381"/>
              <a:gd name="connsiteX269" fmla="*/ 1908313 w 10230678"/>
              <a:gd name="connsiteY269" fmla="*/ 983272 h 6006381"/>
              <a:gd name="connsiteX270" fmla="*/ 1954695 w 10230678"/>
              <a:gd name="connsiteY270" fmla="*/ 950142 h 6006381"/>
              <a:gd name="connsiteX271" fmla="*/ 1981200 w 10230678"/>
              <a:gd name="connsiteY271" fmla="*/ 930263 h 6006381"/>
              <a:gd name="connsiteX272" fmla="*/ 2007704 w 10230678"/>
              <a:gd name="connsiteY272" fmla="*/ 917011 h 6006381"/>
              <a:gd name="connsiteX273" fmla="*/ 2040834 w 10230678"/>
              <a:gd name="connsiteY273" fmla="*/ 890507 h 6006381"/>
              <a:gd name="connsiteX274" fmla="*/ 2073965 w 10230678"/>
              <a:gd name="connsiteY274" fmla="*/ 870629 h 6006381"/>
              <a:gd name="connsiteX275" fmla="*/ 2100469 w 10230678"/>
              <a:gd name="connsiteY275" fmla="*/ 850750 h 6006381"/>
              <a:gd name="connsiteX276" fmla="*/ 2160104 w 10230678"/>
              <a:gd name="connsiteY276" fmla="*/ 824246 h 6006381"/>
              <a:gd name="connsiteX277" fmla="*/ 2179982 w 10230678"/>
              <a:gd name="connsiteY277" fmla="*/ 810994 h 6006381"/>
              <a:gd name="connsiteX278" fmla="*/ 2213113 w 10230678"/>
              <a:gd name="connsiteY278" fmla="*/ 797742 h 6006381"/>
              <a:gd name="connsiteX279" fmla="*/ 2246243 w 10230678"/>
              <a:gd name="connsiteY279" fmla="*/ 777863 h 6006381"/>
              <a:gd name="connsiteX280" fmla="*/ 2266121 w 10230678"/>
              <a:gd name="connsiteY280" fmla="*/ 771237 h 6006381"/>
              <a:gd name="connsiteX281" fmla="*/ 2299252 w 10230678"/>
              <a:gd name="connsiteY281" fmla="*/ 751359 h 6006381"/>
              <a:gd name="connsiteX282" fmla="*/ 2339008 w 10230678"/>
              <a:gd name="connsiteY282" fmla="*/ 738107 h 6006381"/>
              <a:gd name="connsiteX283" fmla="*/ 2458278 w 10230678"/>
              <a:gd name="connsiteY283" fmla="*/ 704976 h 6006381"/>
              <a:gd name="connsiteX284" fmla="*/ 2630556 w 10230678"/>
              <a:gd name="connsiteY284" fmla="*/ 665220 h 6006381"/>
              <a:gd name="connsiteX285" fmla="*/ 2756452 w 10230678"/>
              <a:gd name="connsiteY285" fmla="*/ 638715 h 6006381"/>
              <a:gd name="connsiteX286" fmla="*/ 2895600 w 10230678"/>
              <a:gd name="connsiteY286" fmla="*/ 625463 h 6006381"/>
              <a:gd name="connsiteX287" fmla="*/ 3087756 w 10230678"/>
              <a:gd name="connsiteY287" fmla="*/ 598959 h 6006381"/>
              <a:gd name="connsiteX288" fmla="*/ 3173895 w 10230678"/>
              <a:gd name="connsiteY288" fmla="*/ 592333 h 6006381"/>
              <a:gd name="connsiteX289" fmla="*/ 3299791 w 10230678"/>
              <a:gd name="connsiteY289" fmla="*/ 585707 h 6006381"/>
              <a:gd name="connsiteX290" fmla="*/ 3452191 w 10230678"/>
              <a:gd name="connsiteY290" fmla="*/ 572455 h 6006381"/>
              <a:gd name="connsiteX291" fmla="*/ 4048539 w 10230678"/>
              <a:gd name="connsiteY291" fmla="*/ 552576 h 6006381"/>
              <a:gd name="connsiteX292" fmla="*/ 4207565 w 10230678"/>
              <a:gd name="connsiteY292" fmla="*/ 539324 h 6006381"/>
              <a:gd name="connsiteX293" fmla="*/ 4366591 w 10230678"/>
              <a:gd name="connsiteY293" fmla="*/ 532698 h 6006381"/>
              <a:gd name="connsiteX294" fmla="*/ 4479234 w 10230678"/>
              <a:gd name="connsiteY294" fmla="*/ 526072 h 6006381"/>
              <a:gd name="connsiteX295" fmla="*/ 5247860 w 10230678"/>
              <a:gd name="connsiteY295" fmla="*/ 539324 h 6006381"/>
              <a:gd name="connsiteX296" fmla="*/ 5936974 w 10230678"/>
              <a:gd name="connsiteY296" fmla="*/ 545950 h 6006381"/>
              <a:gd name="connsiteX297" fmla="*/ 6725478 w 10230678"/>
              <a:gd name="connsiteY297" fmla="*/ 559202 h 6006381"/>
              <a:gd name="connsiteX298" fmla="*/ 6904382 w 10230678"/>
              <a:gd name="connsiteY298" fmla="*/ 565829 h 6006381"/>
              <a:gd name="connsiteX299" fmla="*/ 7149547 w 10230678"/>
              <a:gd name="connsiteY299" fmla="*/ 572455 h 6006381"/>
              <a:gd name="connsiteX300" fmla="*/ 7255565 w 10230678"/>
              <a:gd name="connsiteY300" fmla="*/ 579081 h 6006381"/>
              <a:gd name="connsiteX301" fmla="*/ 7673008 w 10230678"/>
              <a:gd name="connsiteY301" fmla="*/ 598959 h 6006381"/>
              <a:gd name="connsiteX302" fmla="*/ 7719391 w 10230678"/>
              <a:gd name="connsiteY302" fmla="*/ 605585 h 6006381"/>
              <a:gd name="connsiteX303" fmla="*/ 7752521 w 10230678"/>
              <a:gd name="connsiteY303" fmla="*/ 612211 h 6006381"/>
              <a:gd name="connsiteX304" fmla="*/ 7845287 w 10230678"/>
              <a:gd name="connsiteY304" fmla="*/ 618837 h 6006381"/>
              <a:gd name="connsiteX305" fmla="*/ 7885043 w 10230678"/>
              <a:gd name="connsiteY305" fmla="*/ 625463 h 6006381"/>
              <a:gd name="connsiteX306" fmla="*/ 7944678 w 10230678"/>
              <a:gd name="connsiteY306" fmla="*/ 632089 h 6006381"/>
              <a:gd name="connsiteX307" fmla="*/ 7997687 w 10230678"/>
              <a:gd name="connsiteY307" fmla="*/ 638715 h 6006381"/>
              <a:gd name="connsiteX308" fmla="*/ 8044069 w 10230678"/>
              <a:gd name="connsiteY308" fmla="*/ 645342 h 6006381"/>
              <a:gd name="connsiteX309" fmla="*/ 8110330 w 10230678"/>
              <a:gd name="connsiteY309" fmla="*/ 658594 h 6006381"/>
              <a:gd name="connsiteX310" fmla="*/ 8176591 w 10230678"/>
              <a:gd name="connsiteY310" fmla="*/ 665220 h 6006381"/>
              <a:gd name="connsiteX311" fmla="*/ 8275982 w 10230678"/>
              <a:gd name="connsiteY311" fmla="*/ 685098 h 6006381"/>
              <a:gd name="connsiteX312" fmla="*/ 8335617 w 10230678"/>
              <a:gd name="connsiteY312" fmla="*/ 691724 h 6006381"/>
              <a:gd name="connsiteX313" fmla="*/ 8461513 w 10230678"/>
              <a:gd name="connsiteY313" fmla="*/ 718229 h 6006381"/>
              <a:gd name="connsiteX314" fmla="*/ 8746434 w 10230678"/>
              <a:gd name="connsiteY314" fmla="*/ 764611 h 6006381"/>
              <a:gd name="connsiteX315" fmla="*/ 8819321 w 10230678"/>
              <a:gd name="connsiteY315" fmla="*/ 777863 h 6006381"/>
              <a:gd name="connsiteX316" fmla="*/ 8878956 w 10230678"/>
              <a:gd name="connsiteY316" fmla="*/ 791115 h 6006381"/>
              <a:gd name="connsiteX317" fmla="*/ 8925339 w 10230678"/>
              <a:gd name="connsiteY317" fmla="*/ 797742 h 6006381"/>
              <a:gd name="connsiteX318" fmla="*/ 9037982 w 10230678"/>
              <a:gd name="connsiteY318" fmla="*/ 830872 h 6006381"/>
              <a:gd name="connsiteX319" fmla="*/ 9084365 w 10230678"/>
              <a:gd name="connsiteY319" fmla="*/ 837498 h 6006381"/>
              <a:gd name="connsiteX320" fmla="*/ 9170504 w 10230678"/>
              <a:gd name="connsiteY320" fmla="*/ 864002 h 6006381"/>
              <a:gd name="connsiteX321" fmla="*/ 9210260 w 10230678"/>
              <a:gd name="connsiteY321" fmla="*/ 877255 h 6006381"/>
              <a:gd name="connsiteX322" fmla="*/ 9230139 w 10230678"/>
              <a:gd name="connsiteY322" fmla="*/ 890507 h 6006381"/>
              <a:gd name="connsiteX323" fmla="*/ 9269895 w 10230678"/>
              <a:gd name="connsiteY323" fmla="*/ 903759 h 6006381"/>
              <a:gd name="connsiteX324" fmla="*/ 9316278 w 10230678"/>
              <a:gd name="connsiteY324" fmla="*/ 917011 h 6006381"/>
              <a:gd name="connsiteX325" fmla="*/ 9342782 w 10230678"/>
              <a:gd name="connsiteY325" fmla="*/ 923637 h 6006381"/>
              <a:gd name="connsiteX326" fmla="*/ 9409043 w 10230678"/>
              <a:gd name="connsiteY326" fmla="*/ 950142 h 6006381"/>
              <a:gd name="connsiteX327" fmla="*/ 9428921 w 10230678"/>
              <a:gd name="connsiteY327" fmla="*/ 956768 h 6006381"/>
              <a:gd name="connsiteX328" fmla="*/ 9481930 w 10230678"/>
              <a:gd name="connsiteY328" fmla="*/ 983272 h 6006381"/>
              <a:gd name="connsiteX329" fmla="*/ 9508434 w 10230678"/>
              <a:gd name="connsiteY329" fmla="*/ 996524 h 6006381"/>
              <a:gd name="connsiteX330" fmla="*/ 9528313 w 10230678"/>
              <a:gd name="connsiteY330" fmla="*/ 1003150 h 6006381"/>
              <a:gd name="connsiteX331" fmla="*/ 9548191 w 10230678"/>
              <a:gd name="connsiteY331" fmla="*/ 1016402 h 6006381"/>
              <a:gd name="connsiteX332" fmla="*/ 9561443 w 10230678"/>
              <a:gd name="connsiteY332" fmla="*/ 1029655 h 6006381"/>
              <a:gd name="connsiteX333" fmla="*/ 9587947 w 10230678"/>
              <a:gd name="connsiteY333" fmla="*/ 1042907 h 6006381"/>
              <a:gd name="connsiteX334" fmla="*/ 9601200 w 10230678"/>
              <a:gd name="connsiteY334" fmla="*/ 1056159 h 6006381"/>
              <a:gd name="connsiteX335" fmla="*/ 9667460 w 10230678"/>
              <a:gd name="connsiteY335" fmla="*/ 1109168 h 6006381"/>
              <a:gd name="connsiteX336" fmla="*/ 9674087 w 10230678"/>
              <a:gd name="connsiteY336" fmla="*/ 1129046 h 6006381"/>
              <a:gd name="connsiteX337" fmla="*/ 9707217 w 10230678"/>
              <a:gd name="connsiteY337" fmla="*/ 1175429 h 6006381"/>
              <a:gd name="connsiteX338" fmla="*/ 9720469 w 10230678"/>
              <a:gd name="connsiteY338" fmla="*/ 1215185 h 6006381"/>
              <a:gd name="connsiteX339" fmla="*/ 9727095 w 10230678"/>
              <a:gd name="connsiteY339" fmla="*/ 1235063 h 6006381"/>
              <a:gd name="connsiteX340" fmla="*/ 9720469 w 10230678"/>
              <a:gd name="connsiteY340" fmla="*/ 1506733 h 6006381"/>
              <a:gd name="connsiteX341" fmla="*/ 9700591 w 10230678"/>
              <a:gd name="connsiteY341" fmla="*/ 1572994 h 6006381"/>
              <a:gd name="connsiteX342" fmla="*/ 9687339 w 10230678"/>
              <a:gd name="connsiteY342" fmla="*/ 1652507 h 6006381"/>
              <a:gd name="connsiteX343" fmla="*/ 9680713 w 10230678"/>
              <a:gd name="connsiteY343" fmla="*/ 1705515 h 6006381"/>
              <a:gd name="connsiteX344" fmla="*/ 9674087 w 10230678"/>
              <a:gd name="connsiteY344" fmla="*/ 1732020 h 6006381"/>
              <a:gd name="connsiteX345" fmla="*/ 9667460 w 10230678"/>
              <a:gd name="connsiteY345" fmla="*/ 1778402 h 6006381"/>
              <a:gd name="connsiteX346" fmla="*/ 9647582 w 10230678"/>
              <a:gd name="connsiteY346" fmla="*/ 1824785 h 6006381"/>
              <a:gd name="connsiteX347" fmla="*/ 9640956 w 10230678"/>
              <a:gd name="connsiteY347" fmla="*/ 1844663 h 6006381"/>
              <a:gd name="connsiteX348" fmla="*/ 9627704 w 10230678"/>
              <a:gd name="connsiteY348" fmla="*/ 1864542 h 6006381"/>
              <a:gd name="connsiteX349" fmla="*/ 9601200 w 10230678"/>
              <a:gd name="connsiteY349" fmla="*/ 1910924 h 6006381"/>
              <a:gd name="connsiteX350" fmla="*/ 9587947 w 10230678"/>
              <a:gd name="connsiteY350" fmla="*/ 1924176 h 6006381"/>
              <a:gd name="connsiteX351" fmla="*/ 9541565 w 10230678"/>
              <a:gd name="connsiteY351" fmla="*/ 1983811 h 6006381"/>
              <a:gd name="connsiteX352" fmla="*/ 9495182 w 10230678"/>
              <a:gd name="connsiteY352" fmla="*/ 2030194 h 6006381"/>
              <a:gd name="connsiteX353" fmla="*/ 9462052 w 10230678"/>
              <a:gd name="connsiteY353" fmla="*/ 2076576 h 6006381"/>
              <a:gd name="connsiteX354" fmla="*/ 9442174 w 10230678"/>
              <a:gd name="connsiteY354" fmla="*/ 2096455 h 6006381"/>
              <a:gd name="connsiteX355" fmla="*/ 9422295 w 10230678"/>
              <a:gd name="connsiteY355" fmla="*/ 2122959 h 6006381"/>
              <a:gd name="connsiteX356" fmla="*/ 9402417 w 10230678"/>
              <a:gd name="connsiteY356" fmla="*/ 2156089 h 6006381"/>
              <a:gd name="connsiteX357" fmla="*/ 9362660 w 10230678"/>
              <a:gd name="connsiteY357" fmla="*/ 2195846 h 6006381"/>
              <a:gd name="connsiteX358" fmla="*/ 9342782 w 10230678"/>
              <a:gd name="connsiteY358" fmla="*/ 2215724 h 6006381"/>
              <a:gd name="connsiteX359" fmla="*/ 9322904 w 10230678"/>
              <a:gd name="connsiteY359" fmla="*/ 2235602 h 6006381"/>
              <a:gd name="connsiteX360" fmla="*/ 9243391 w 10230678"/>
              <a:gd name="connsiteY360" fmla="*/ 2295237 h 6006381"/>
              <a:gd name="connsiteX361" fmla="*/ 9216887 w 10230678"/>
              <a:gd name="connsiteY361" fmla="*/ 2315115 h 6006381"/>
              <a:gd name="connsiteX362" fmla="*/ 9170504 w 10230678"/>
              <a:gd name="connsiteY362" fmla="*/ 2354872 h 6006381"/>
              <a:gd name="connsiteX363" fmla="*/ 9150626 w 10230678"/>
              <a:gd name="connsiteY363" fmla="*/ 2361498 h 6006381"/>
              <a:gd name="connsiteX364" fmla="*/ 9097617 w 10230678"/>
              <a:gd name="connsiteY364" fmla="*/ 2401255 h 6006381"/>
              <a:gd name="connsiteX365" fmla="*/ 9037982 w 10230678"/>
              <a:gd name="connsiteY365" fmla="*/ 2441011 h 6006381"/>
              <a:gd name="connsiteX366" fmla="*/ 8991600 w 10230678"/>
              <a:gd name="connsiteY366" fmla="*/ 2474142 h 6006381"/>
              <a:gd name="connsiteX367" fmla="*/ 8978347 w 10230678"/>
              <a:gd name="connsiteY367" fmla="*/ 2487394 h 6006381"/>
              <a:gd name="connsiteX368" fmla="*/ 8958469 w 10230678"/>
              <a:gd name="connsiteY368" fmla="*/ 2500646 h 6006381"/>
              <a:gd name="connsiteX369" fmla="*/ 8931965 w 10230678"/>
              <a:gd name="connsiteY369" fmla="*/ 2520524 h 6006381"/>
              <a:gd name="connsiteX370" fmla="*/ 8912087 w 10230678"/>
              <a:gd name="connsiteY370" fmla="*/ 2533776 h 6006381"/>
              <a:gd name="connsiteX371" fmla="*/ 8898834 w 10230678"/>
              <a:gd name="connsiteY371" fmla="*/ 2547029 h 6006381"/>
              <a:gd name="connsiteX372" fmla="*/ 8878956 w 10230678"/>
              <a:gd name="connsiteY372" fmla="*/ 2560281 h 6006381"/>
              <a:gd name="connsiteX373" fmla="*/ 8819321 w 10230678"/>
              <a:gd name="connsiteY373" fmla="*/ 2606663 h 6006381"/>
              <a:gd name="connsiteX374" fmla="*/ 8759687 w 10230678"/>
              <a:gd name="connsiteY374" fmla="*/ 2646420 h 6006381"/>
              <a:gd name="connsiteX375" fmla="*/ 8733182 w 10230678"/>
              <a:gd name="connsiteY375" fmla="*/ 2666298 h 6006381"/>
              <a:gd name="connsiteX376" fmla="*/ 8706678 w 10230678"/>
              <a:gd name="connsiteY376" fmla="*/ 2679550 h 6006381"/>
              <a:gd name="connsiteX377" fmla="*/ 8640417 w 10230678"/>
              <a:gd name="connsiteY377" fmla="*/ 2719307 h 6006381"/>
              <a:gd name="connsiteX378" fmla="*/ 8613913 w 10230678"/>
              <a:gd name="connsiteY378" fmla="*/ 2732559 h 6006381"/>
              <a:gd name="connsiteX379" fmla="*/ 8541026 w 10230678"/>
              <a:gd name="connsiteY379" fmla="*/ 2778942 h 6006381"/>
              <a:gd name="connsiteX380" fmla="*/ 8514521 w 10230678"/>
              <a:gd name="connsiteY380" fmla="*/ 2798820 h 6006381"/>
              <a:gd name="connsiteX381" fmla="*/ 8488017 w 10230678"/>
              <a:gd name="connsiteY381" fmla="*/ 2812072 h 6006381"/>
              <a:gd name="connsiteX382" fmla="*/ 8428382 w 10230678"/>
              <a:gd name="connsiteY382" fmla="*/ 2858455 h 6006381"/>
              <a:gd name="connsiteX383" fmla="*/ 8395252 w 10230678"/>
              <a:gd name="connsiteY383" fmla="*/ 2878333 h 6006381"/>
              <a:gd name="connsiteX384" fmla="*/ 8355495 w 10230678"/>
              <a:gd name="connsiteY384" fmla="*/ 2904837 h 6006381"/>
              <a:gd name="connsiteX385" fmla="*/ 8302487 w 10230678"/>
              <a:gd name="connsiteY385" fmla="*/ 2937968 h 6006381"/>
              <a:gd name="connsiteX386" fmla="*/ 8275982 w 10230678"/>
              <a:gd name="connsiteY386" fmla="*/ 2951220 h 6006381"/>
              <a:gd name="connsiteX387" fmla="*/ 8216347 w 10230678"/>
              <a:gd name="connsiteY387" fmla="*/ 2977724 h 6006381"/>
              <a:gd name="connsiteX388" fmla="*/ 8196469 w 10230678"/>
              <a:gd name="connsiteY388" fmla="*/ 2990976 h 6006381"/>
              <a:gd name="connsiteX389" fmla="*/ 8176591 w 10230678"/>
              <a:gd name="connsiteY389" fmla="*/ 2997602 h 6006381"/>
              <a:gd name="connsiteX390" fmla="*/ 8156713 w 10230678"/>
              <a:gd name="connsiteY390" fmla="*/ 3017481 h 6006381"/>
              <a:gd name="connsiteX391" fmla="*/ 8136834 w 10230678"/>
              <a:gd name="connsiteY391" fmla="*/ 3024107 h 6006381"/>
              <a:gd name="connsiteX392" fmla="*/ 8090452 w 10230678"/>
              <a:gd name="connsiteY392" fmla="*/ 3043985 h 6006381"/>
              <a:gd name="connsiteX393" fmla="*/ 8037443 w 10230678"/>
              <a:gd name="connsiteY393" fmla="*/ 3083742 h 6006381"/>
              <a:gd name="connsiteX394" fmla="*/ 8004313 w 10230678"/>
              <a:gd name="connsiteY394" fmla="*/ 3103620 h 6006381"/>
              <a:gd name="connsiteX395" fmla="*/ 7991060 w 10230678"/>
              <a:gd name="connsiteY395" fmla="*/ 3116872 h 6006381"/>
              <a:gd name="connsiteX396" fmla="*/ 7964556 w 10230678"/>
              <a:gd name="connsiteY396" fmla="*/ 3130124 h 6006381"/>
              <a:gd name="connsiteX397" fmla="*/ 7918174 w 10230678"/>
              <a:gd name="connsiteY397" fmla="*/ 3163255 h 6006381"/>
              <a:gd name="connsiteX398" fmla="*/ 7904921 w 10230678"/>
              <a:gd name="connsiteY398" fmla="*/ 3176507 h 6006381"/>
              <a:gd name="connsiteX399" fmla="*/ 7851913 w 10230678"/>
              <a:gd name="connsiteY399" fmla="*/ 3209637 h 6006381"/>
              <a:gd name="connsiteX400" fmla="*/ 7805530 w 10230678"/>
              <a:gd name="connsiteY400" fmla="*/ 3242768 h 6006381"/>
              <a:gd name="connsiteX401" fmla="*/ 7779026 w 10230678"/>
              <a:gd name="connsiteY401" fmla="*/ 3262646 h 6006381"/>
              <a:gd name="connsiteX402" fmla="*/ 7726017 w 10230678"/>
              <a:gd name="connsiteY402" fmla="*/ 3309029 h 6006381"/>
              <a:gd name="connsiteX403" fmla="*/ 7673008 w 10230678"/>
              <a:gd name="connsiteY403" fmla="*/ 3342159 h 6006381"/>
              <a:gd name="connsiteX404" fmla="*/ 7626626 w 10230678"/>
              <a:gd name="connsiteY404" fmla="*/ 3368663 h 6006381"/>
              <a:gd name="connsiteX405" fmla="*/ 7573617 w 10230678"/>
              <a:gd name="connsiteY405" fmla="*/ 3408420 h 6006381"/>
              <a:gd name="connsiteX406" fmla="*/ 7547113 w 10230678"/>
              <a:gd name="connsiteY406" fmla="*/ 3428298 h 6006381"/>
              <a:gd name="connsiteX407" fmla="*/ 7513982 w 10230678"/>
              <a:gd name="connsiteY407" fmla="*/ 3454802 h 6006381"/>
              <a:gd name="connsiteX408" fmla="*/ 7500730 w 10230678"/>
              <a:gd name="connsiteY408" fmla="*/ 3468055 h 6006381"/>
              <a:gd name="connsiteX409" fmla="*/ 7480852 w 10230678"/>
              <a:gd name="connsiteY409" fmla="*/ 3481307 h 6006381"/>
              <a:gd name="connsiteX410" fmla="*/ 7447721 w 10230678"/>
              <a:gd name="connsiteY410" fmla="*/ 3507811 h 6006381"/>
              <a:gd name="connsiteX411" fmla="*/ 7427843 w 10230678"/>
              <a:gd name="connsiteY411" fmla="*/ 3521063 h 6006381"/>
              <a:gd name="connsiteX412" fmla="*/ 7354956 w 10230678"/>
              <a:gd name="connsiteY412" fmla="*/ 3580698 h 6006381"/>
              <a:gd name="connsiteX413" fmla="*/ 7315200 w 10230678"/>
              <a:gd name="connsiteY413" fmla="*/ 3613829 h 6006381"/>
              <a:gd name="connsiteX414" fmla="*/ 7301947 w 10230678"/>
              <a:gd name="connsiteY414" fmla="*/ 3627081 h 6006381"/>
              <a:gd name="connsiteX415" fmla="*/ 7262191 w 10230678"/>
              <a:gd name="connsiteY415" fmla="*/ 3653585 h 6006381"/>
              <a:gd name="connsiteX416" fmla="*/ 7242313 w 10230678"/>
              <a:gd name="connsiteY416" fmla="*/ 3673463 h 6006381"/>
              <a:gd name="connsiteX417" fmla="*/ 7176052 w 10230678"/>
              <a:gd name="connsiteY417" fmla="*/ 3726472 h 6006381"/>
              <a:gd name="connsiteX418" fmla="*/ 7129669 w 10230678"/>
              <a:gd name="connsiteY418" fmla="*/ 3772855 h 6006381"/>
              <a:gd name="connsiteX419" fmla="*/ 7109791 w 10230678"/>
              <a:gd name="connsiteY419" fmla="*/ 3792733 h 6006381"/>
              <a:gd name="connsiteX420" fmla="*/ 7050156 w 10230678"/>
              <a:gd name="connsiteY420" fmla="*/ 3839115 h 6006381"/>
              <a:gd name="connsiteX421" fmla="*/ 7003774 w 10230678"/>
              <a:gd name="connsiteY421" fmla="*/ 3878872 h 6006381"/>
              <a:gd name="connsiteX422" fmla="*/ 6964017 w 10230678"/>
              <a:gd name="connsiteY422" fmla="*/ 3905376 h 6006381"/>
              <a:gd name="connsiteX423" fmla="*/ 6944139 w 10230678"/>
              <a:gd name="connsiteY423" fmla="*/ 3918629 h 6006381"/>
              <a:gd name="connsiteX424" fmla="*/ 6917634 w 10230678"/>
              <a:gd name="connsiteY424" fmla="*/ 3931881 h 6006381"/>
              <a:gd name="connsiteX425" fmla="*/ 6864626 w 10230678"/>
              <a:gd name="connsiteY425" fmla="*/ 3965011 h 6006381"/>
              <a:gd name="connsiteX426" fmla="*/ 6818243 w 10230678"/>
              <a:gd name="connsiteY426" fmla="*/ 3991515 h 6006381"/>
              <a:gd name="connsiteX427" fmla="*/ 6791739 w 10230678"/>
              <a:gd name="connsiteY427" fmla="*/ 4004768 h 6006381"/>
              <a:gd name="connsiteX428" fmla="*/ 6771860 w 10230678"/>
              <a:gd name="connsiteY428" fmla="*/ 4018020 h 6006381"/>
              <a:gd name="connsiteX429" fmla="*/ 6738730 w 10230678"/>
              <a:gd name="connsiteY429" fmla="*/ 4031272 h 6006381"/>
              <a:gd name="connsiteX430" fmla="*/ 6698974 w 10230678"/>
              <a:gd name="connsiteY430" fmla="*/ 4064402 h 6006381"/>
              <a:gd name="connsiteX431" fmla="*/ 6679095 w 10230678"/>
              <a:gd name="connsiteY431" fmla="*/ 4071029 h 6006381"/>
              <a:gd name="connsiteX432" fmla="*/ 6586330 w 10230678"/>
              <a:gd name="connsiteY432" fmla="*/ 4130663 h 6006381"/>
              <a:gd name="connsiteX433" fmla="*/ 6566452 w 10230678"/>
              <a:gd name="connsiteY433" fmla="*/ 4143915 h 6006381"/>
              <a:gd name="connsiteX434" fmla="*/ 6553200 w 10230678"/>
              <a:gd name="connsiteY434" fmla="*/ 4157168 h 6006381"/>
              <a:gd name="connsiteX435" fmla="*/ 6480313 w 10230678"/>
              <a:gd name="connsiteY435" fmla="*/ 4190298 h 6006381"/>
              <a:gd name="connsiteX436" fmla="*/ 6440556 w 10230678"/>
              <a:gd name="connsiteY436" fmla="*/ 4216802 h 6006381"/>
              <a:gd name="connsiteX437" fmla="*/ 6414052 w 10230678"/>
              <a:gd name="connsiteY437" fmla="*/ 4236681 h 6006381"/>
              <a:gd name="connsiteX438" fmla="*/ 6380921 w 10230678"/>
              <a:gd name="connsiteY438" fmla="*/ 4249933 h 6006381"/>
              <a:gd name="connsiteX439" fmla="*/ 6354417 w 10230678"/>
              <a:gd name="connsiteY439" fmla="*/ 4269811 h 6006381"/>
              <a:gd name="connsiteX440" fmla="*/ 6334539 w 10230678"/>
              <a:gd name="connsiteY440" fmla="*/ 4276437 h 6006381"/>
              <a:gd name="connsiteX441" fmla="*/ 6288156 w 10230678"/>
              <a:gd name="connsiteY441" fmla="*/ 4296315 h 6006381"/>
              <a:gd name="connsiteX442" fmla="*/ 6268278 w 10230678"/>
              <a:gd name="connsiteY442" fmla="*/ 4309568 h 6006381"/>
              <a:gd name="connsiteX443" fmla="*/ 6235147 w 10230678"/>
              <a:gd name="connsiteY443" fmla="*/ 4329446 h 6006381"/>
              <a:gd name="connsiteX444" fmla="*/ 6182139 w 10230678"/>
              <a:gd name="connsiteY444" fmla="*/ 4369202 h 6006381"/>
              <a:gd name="connsiteX445" fmla="*/ 6142382 w 10230678"/>
              <a:gd name="connsiteY445" fmla="*/ 4389081 h 6006381"/>
              <a:gd name="connsiteX446" fmla="*/ 6062869 w 10230678"/>
              <a:gd name="connsiteY446" fmla="*/ 4442089 h 6006381"/>
              <a:gd name="connsiteX447" fmla="*/ 5983356 w 10230678"/>
              <a:gd name="connsiteY447" fmla="*/ 4488472 h 6006381"/>
              <a:gd name="connsiteX448" fmla="*/ 5910469 w 10230678"/>
              <a:gd name="connsiteY448" fmla="*/ 4521602 h 6006381"/>
              <a:gd name="connsiteX449" fmla="*/ 5877339 w 10230678"/>
              <a:gd name="connsiteY449" fmla="*/ 4541481 h 6006381"/>
              <a:gd name="connsiteX450" fmla="*/ 5804452 w 10230678"/>
              <a:gd name="connsiteY450" fmla="*/ 4574611 h 6006381"/>
              <a:gd name="connsiteX451" fmla="*/ 5711687 w 10230678"/>
              <a:gd name="connsiteY451" fmla="*/ 4607742 h 6006381"/>
              <a:gd name="connsiteX452" fmla="*/ 5618921 w 10230678"/>
              <a:gd name="connsiteY452" fmla="*/ 4654124 h 6006381"/>
              <a:gd name="connsiteX453" fmla="*/ 5572539 w 10230678"/>
              <a:gd name="connsiteY453" fmla="*/ 4674002 h 6006381"/>
              <a:gd name="connsiteX454" fmla="*/ 5546034 w 10230678"/>
              <a:gd name="connsiteY454" fmla="*/ 4693881 h 6006381"/>
              <a:gd name="connsiteX455" fmla="*/ 5499652 w 10230678"/>
              <a:gd name="connsiteY455" fmla="*/ 4720385 h 6006381"/>
              <a:gd name="connsiteX456" fmla="*/ 5473147 w 10230678"/>
              <a:gd name="connsiteY456" fmla="*/ 4733637 h 6006381"/>
              <a:gd name="connsiteX457" fmla="*/ 5433391 w 10230678"/>
              <a:gd name="connsiteY457" fmla="*/ 4760142 h 6006381"/>
              <a:gd name="connsiteX458" fmla="*/ 5406887 w 10230678"/>
              <a:gd name="connsiteY458" fmla="*/ 4773394 h 6006381"/>
              <a:gd name="connsiteX459" fmla="*/ 5380382 w 10230678"/>
              <a:gd name="connsiteY459" fmla="*/ 4799898 h 6006381"/>
              <a:gd name="connsiteX460" fmla="*/ 5320747 w 10230678"/>
              <a:gd name="connsiteY460" fmla="*/ 4833029 h 6006381"/>
              <a:gd name="connsiteX461" fmla="*/ 5294243 w 10230678"/>
              <a:gd name="connsiteY461" fmla="*/ 4852907 h 6006381"/>
              <a:gd name="connsiteX462" fmla="*/ 5274365 w 10230678"/>
              <a:gd name="connsiteY462" fmla="*/ 4866159 h 6006381"/>
              <a:gd name="connsiteX463" fmla="*/ 5227982 w 10230678"/>
              <a:gd name="connsiteY463" fmla="*/ 4899289 h 6006381"/>
              <a:gd name="connsiteX464" fmla="*/ 5174974 w 10230678"/>
              <a:gd name="connsiteY464" fmla="*/ 4925794 h 6006381"/>
              <a:gd name="connsiteX465" fmla="*/ 5121965 w 10230678"/>
              <a:gd name="connsiteY465" fmla="*/ 4978802 h 6006381"/>
              <a:gd name="connsiteX466" fmla="*/ 5102087 w 10230678"/>
              <a:gd name="connsiteY466" fmla="*/ 4998681 h 6006381"/>
              <a:gd name="connsiteX467" fmla="*/ 5088834 w 10230678"/>
              <a:gd name="connsiteY467" fmla="*/ 5011933 h 6006381"/>
              <a:gd name="connsiteX468" fmla="*/ 5068956 w 10230678"/>
              <a:gd name="connsiteY468" fmla="*/ 5025185 h 6006381"/>
              <a:gd name="connsiteX469" fmla="*/ 5035826 w 10230678"/>
              <a:gd name="connsiteY469" fmla="*/ 5058315 h 6006381"/>
              <a:gd name="connsiteX470" fmla="*/ 5009321 w 10230678"/>
              <a:gd name="connsiteY470" fmla="*/ 5084820 h 6006381"/>
              <a:gd name="connsiteX471" fmla="*/ 4949687 w 10230678"/>
              <a:gd name="connsiteY471" fmla="*/ 5117950 h 6006381"/>
              <a:gd name="connsiteX472" fmla="*/ 4923182 w 10230678"/>
              <a:gd name="connsiteY472" fmla="*/ 5131202 h 6006381"/>
              <a:gd name="connsiteX473" fmla="*/ 4856921 w 10230678"/>
              <a:gd name="connsiteY473" fmla="*/ 5144455 h 6006381"/>
              <a:gd name="connsiteX474" fmla="*/ 4777408 w 10230678"/>
              <a:gd name="connsiteY474" fmla="*/ 5177585 h 6006381"/>
              <a:gd name="connsiteX475" fmla="*/ 4757530 w 10230678"/>
              <a:gd name="connsiteY475" fmla="*/ 5190837 h 6006381"/>
              <a:gd name="connsiteX476" fmla="*/ 4724400 w 10230678"/>
              <a:gd name="connsiteY476" fmla="*/ 5204089 h 6006381"/>
              <a:gd name="connsiteX477" fmla="*/ 4697895 w 10230678"/>
              <a:gd name="connsiteY477" fmla="*/ 5217342 h 6006381"/>
              <a:gd name="connsiteX478" fmla="*/ 4678017 w 10230678"/>
              <a:gd name="connsiteY478" fmla="*/ 5223968 h 6006381"/>
              <a:gd name="connsiteX479" fmla="*/ 4658139 w 10230678"/>
              <a:gd name="connsiteY479" fmla="*/ 5237220 h 6006381"/>
              <a:gd name="connsiteX480" fmla="*/ 4651513 w 10230678"/>
              <a:gd name="connsiteY480" fmla="*/ 5263724 h 6006381"/>
              <a:gd name="connsiteX481" fmla="*/ 4618382 w 10230678"/>
              <a:gd name="connsiteY481" fmla="*/ 5270350 h 6006381"/>
              <a:gd name="connsiteX482" fmla="*/ 4598504 w 10230678"/>
              <a:gd name="connsiteY482" fmla="*/ 5283602 h 6006381"/>
              <a:gd name="connsiteX483" fmla="*/ 4545495 w 10230678"/>
              <a:gd name="connsiteY483" fmla="*/ 5310107 h 6006381"/>
              <a:gd name="connsiteX484" fmla="*/ 4499113 w 10230678"/>
              <a:gd name="connsiteY484" fmla="*/ 5343237 h 6006381"/>
              <a:gd name="connsiteX485" fmla="*/ 4439478 w 10230678"/>
              <a:gd name="connsiteY485" fmla="*/ 5382994 h 6006381"/>
              <a:gd name="connsiteX486" fmla="*/ 4419600 w 10230678"/>
              <a:gd name="connsiteY486" fmla="*/ 5396246 h 6006381"/>
              <a:gd name="connsiteX487" fmla="*/ 4406347 w 10230678"/>
              <a:gd name="connsiteY487" fmla="*/ 5409498 h 6006381"/>
              <a:gd name="connsiteX488" fmla="*/ 4386469 w 10230678"/>
              <a:gd name="connsiteY488" fmla="*/ 5416124 h 6006381"/>
              <a:gd name="connsiteX489" fmla="*/ 4366591 w 10230678"/>
              <a:gd name="connsiteY489" fmla="*/ 5429376 h 6006381"/>
              <a:gd name="connsiteX490" fmla="*/ 4333460 w 10230678"/>
              <a:gd name="connsiteY490" fmla="*/ 5455881 h 6006381"/>
              <a:gd name="connsiteX491" fmla="*/ 4293704 w 10230678"/>
              <a:gd name="connsiteY491" fmla="*/ 5469133 h 6006381"/>
              <a:gd name="connsiteX492" fmla="*/ 4253947 w 10230678"/>
              <a:gd name="connsiteY492" fmla="*/ 5495637 h 6006381"/>
              <a:gd name="connsiteX493" fmla="*/ 4234069 w 10230678"/>
              <a:gd name="connsiteY493" fmla="*/ 5502263 h 6006381"/>
              <a:gd name="connsiteX494" fmla="*/ 4214191 w 10230678"/>
              <a:gd name="connsiteY494" fmla="*/ 5515515 h 6006381"/>
              <a:gd name="connsiteX495" fmla="*/ 4187687 w 10230678"/>
              <a:gd name="connsiteY495" fmla="*/ 5522142 h 6006381"/>
              <a:gd name="connsiteX496" fmla="*/ 4167808 w 10230678"/>
              <a:gd name="connsiteY496" fmla="*/ 5528768 h 6006381"/>
              <a:gd name="connsiteX497" fmla="*/ 4141304 w 10230678"/>
              <a:gd name="connsiteY497" fmla="*/ 5542020 h 6006381"/>
              <a:gd name="connsiteX498" fmla="*/ 4088295 w 10230678"/>
              <a:gd name="connsiteY498" fmla="*/ 5555272 h 6006381"/>
              <a:gd name="connsiteX499" fmla="*/ 4061791 w 10230678"/>
              <a:gd name="connsiteY499" fmla="*/ 5561898 h 6006381"/>
              <a:gd name="connsiteX500" fmla="*/ 4041913 w 10230678"/>
              <a:gd name="connsiteY500" fmla="*/ 5568524 h 6006381"/>
              <a:gd name="connsiteX501" fmla="*/ 4015408 w 10230678"/>
              <a:gd name="connsiteY501" fmla="*/ 5581776 h 6006381"/>
              <a:gd name="connsiteX502" fmla="*/ 3988904 w 10230678"/>
              <a:gd name="connsiteY502" fmla="*/ 5588402 h 6006381"/>
              <a:gd name="connsiteX503" fmla="*/ 3969026 w 10230678"/>
              <a:gd name="connsiteY503" fmla="*/ 5595029 h 6006381"/>
              <a:gd name="connsiteX504" fmla="*/ 3935895 w 10230678"/>
              <a:gd name="connsiteY504" fmla="*/ 5608281 h 6006381"/>
              <a:gd name="connsiteX505" fmla="*/ 3902765 w 10230678"/>
              <a:gd name="connsiteY505" fmla="*/ 5614907 h 6006381"/>
              <a:gd name="connsiteX506" fmla="*/ 3876260 w 10230678"/>
              <a:gd name="connsiteY506" fmla="*/ 5628159 h 6006381"/>
              <a:gd name="connsiteX507" fmla="*/ 3803374 w 10230678"/>
              <a:gd name="connsiteY507" fmla="*/ 5648037 h 6006381"/>
              <a:gd name="connsiteX508" fmla="*/ 3783495 w 10230678"/>
              <a:gd name="connsiteY508" fmla="*/ 5654663 h 6006381"/>
              <a:gd name="connsiteX509" fmla="*/ 3730487 w 10230678"/>
              <a:gd name="connsiteY509" fmla="*/ 5667915 h 6006381"/>
              <a:gd name="connsiteX510" fmla="*/ 3690730 w 10230678"/>
              <a:gd name="connsiteY510" fmla="*/ 5681168 h 6006381"/>
              <a:gd name="connsiteX511" fmla="*/ 3644347 w 10230678"/>
              <a:gd name="connsiteY511" fmla="*/ 5694420 h 6006381"/>
              <a:gd name="connsiteX512" fmla="*/ 3564834 w 10230678"/>
              <a:gd name="connsiteY512" fmla="*/ 5707672 h 6006381"/>
              <a:gd name="connsiteX513" fmla="*/ 3485321 w 10230678"/>
              <a:gd name="connsiteY513" fmla="*/ 5720924 h 6006381"/>
              <a:gd name="connsiteX514" fmla="*/ 3412434 w 10230678"/>
              <a:gd name="connsiteY514" fmla="*/ 5740802 h 6006381"/>
              <a:gd name="connsiteX515" fmla="*/ 3392556 w 10230678"/>
              <a:gd name="connsiteY515" fmla="*/ 5747429 h 6006381"/>
              <a:gd name="connsiteX516" fmla="*/ 3352800 w 10230678"/>
              <a:gd name="connsiteY516" fmla="*/ 5754055 h 6006381"/>
              <a:gd name="connsiteX517" fmla="*/ 3306417 w 10230678"/>
              <a:gd name="connsiteY517" fmla="*/ 5767307 h 6006381"/>
              <a:gd name="connsiteX518" fmla="*/ 3200400 w 10230678"/>
              <a:gd name="connsiteY518" fmla="*/ 5780559 h 6006381"/>
              <a:gd name="connsiteX519" fmla="*/ 2888974 w 10230678"/>
              <a:gd name="connsiteY519" fmla="*/ 5787185 h 6006381"/>
              <a:gd name="connsiteX520" fmla="*/ 2822713 w 10230678"/>
              <a:gd name="connsiteY520" fmla="*/ 5793811 h 6006381"/>
              <a:gd name="connsiteX521" fmla="*/ 2696817 w 10230678"/>
              <a:gd name="connsiteY521" fmla="*/ 5800437 h 6006381"/>
              <a:gd name="connsiteX522" fmla="*/ 2597426 w 10230678"/>
              <a:gd name="connsiteY522" fmla="*/ 5807063 h 6006381"/>
              <a:gd name="connsiteX523" fmla="*/ 2325756 w 10230678"/>
              <a:gd name="connsiteY523" fmla="*/ 5800437 h 6006381"/>
              <a:gd name="connsiteX524" fmla="*/ 2266121 w 10230678"/>
              <a:gd name="connsiteY524" fmla="*/ 5793811 h 6006381"/>
              <a:gd name="connsiteX525" fmla="*/ 2093843 w 10230678"/>
              <a:gd name="connsiteY525" fmla="*/ 5780559 h 6006381"/>
              <a:gd name="connsiteX526" fmla="*/ 2034208 w 10230678"/>
              <a:gd name="connsiteY526" fmla="*/ 5767307 h 6006381"/>
              <a:gd name="connsiteX527" fmla="*/ 1921565 w 10230678"/>
              <a:gd name="connsiteY527" fmla="*/ 5747429 h 6006381"/>
              <a:gd name="connsiteX528" fmla="*/ 1835426 w 10230678"/>
              <a:gd name="connsiteY528" fmla="*/ 5734176 h 6006381"/>
              <a:gd name="connsiteX529" fmla="*/ 1808921 w 10230678"/>
              <a:gd name="connsiteY529" fmla="*/ 5727550 h 6006381"/>
              <a:gd name="connsiteX530" fmla="*/ 1736034 w 10230678"/>
              <a:gd name="connsiteY530" fmla="*/ 5714298 h 6006381"/>
              <a:gd name="connsiteX531" fmla="*/ 1689652 w 10230678"/>
              <a:gd name="connsiteY531" fmla="*/ 5701046 h 6006381"/>
              <a:gd name="connsiteX532" fmla="*/ 1663147 w 10230678"/>
              <a:gd name="connsiteY532" fmla="*/ 5694420 h 6006381"/>
              <a:gd name="connsiteX533" fmla="*/ 1616765 w 10230678"/>
              <a:gd name="connsiteY533" fmla="*/ 5681168 h 6006381"/>
              <a:gd name="connsiteX534" fmla="*/ 1583634 w 10230678"/>
              <a:gd name="connsiteY534" fmla="*/ 5674542 h 6006381"/>
              <a:gd name="connsiteX535" fmla="*/ 1563756 w 10230678"/>
              <a:gd name="connsiteY535" fmla="*/ 5667915 h 6006381"/>
              <a:gd name="connsiteX536" fmla="*/ 1477617 w 10230678"/>
              <a:gd name="connsiteY536" fmla="*/ 5648037 h 6006381"/>
              <a:gd name="connsiteX537" fmla="*/ 1451113 w 10230678"/>
              <a:gd name="connsiteY537" fmla="*/ 5634785 h 6006381"/>
              <a:gd name="connsiteX538" fmla="*/ 1404730 w 10230678"/>
              <a:gd name="connsiteY538" fmla="*/ 5601655 h 6006381"/>
              <a:gd name="connsiteX539" fmla="*/ 1364974 w 10230678"/>
              <a:gd name="connsiteY539" fmla="*/ 5561898 h 6006381"/>
              <a:gd name="connsiteX540" fmla="*/ 1331843 w 10230678"/>
              <a:gd name="connsiteY540" fmla="*/ 5515515 h 6006381"/>
              <a:gd name="connsiteX541" fmla="*/ 1318591 w 10230678"/>
              <a:gd name="connsiteY541" fmla="*/ 5475759 h 6006381"/>
              <a:gd name="connsiteX542" fmla="*/ 1298713 w 10230678"/>
              <a:gd name="connsiteY542" fmla="*/ 5429376 h 6006381"/>
              <a:gd name="connsiteX543" fmla="*/ 1278834 w 10230678"/>
              <a:gd name="connsiteY543" fmla="*/ 5369742 h 6006381"/>
              <a:gd name="connsiteX544" fmla="*/ 1272208 w 10230678"/>
              <a:gd name="connsiteY544" fmla="*/ 5349863 h 6006381"/>
              <a:gd name="connsiteX545" fmla="*/ 1232452 w 10230678"/>
              <a:gd name="connsiteY545" fmla="*/ 5290229 h 6006381"/>
              <a:gd name="connsiteX546" fmla="*/ 1219200 w 10230678"/>
              <a:gd name="connsiteY546" fmla="*/ 5250472 h 6006381"/>
              <a:gd name="connsiteX547" fmla="*/ 1205947 w 10230678"/>
              <a:gd name="connsiteY547" fmla="*/ 5223968 h 6006381"/>
              <a:gd name="connsiteX548" fmla="*/ 1192695 w 10230678"/>
              <a:gd name="connsiteY548" fmla="*/ 5177585 h 6006381"/>
              <a:gd name="connsiteX549" fmla="*/ 1186069 w 10230678"/>
              <a:gd name="connsiteY549" fmla="*/ 5157707 h 6006381"/>
              <a:gd name="connsiteX550" fmla="*/ 1179443 w 10230678"/>
              <a:gd name="connsiteY550" fmla="*/ 5131202 h 6006381"/>
              <a:gd name="connsiteX551" fmla="*/ 1172817 w 10230678"/>
              <a:gd name="connsiteY551" fmla="*/ 5111324 h 6006381"/>
              <a:gd name="connsiteX552" fmla="*/ 1159565 w 10230678"/>
              <a:gd name="connsiteY552" fmla="*/ 5058315 h 6006381"/>
              <a:gd name="connsiteX553" fmla="*/ 1139687 w 10230678"/>
              <a:gd name="connsiteY553" fmla="*/ 4998681 h 6006381"/>
              <a:gd name="connsiteX554" fmla="*/ 1126434 w 10230678"/>
              <a:gd name="connsiteY554" fmla="*/ 4978802 h 6006381"/>
              <a:gd name="connsiteX555" fmla="*/ 1113182 w 10230678"/>
              <a:gd name="connsiteY555" fmla="*/ 4932420 h 6006381"/>
              <a:gd name="connsiteX556" fmla="*/ 1093304 w 10230678"/>
              <a:gd name="connsiteY556" fmla="*/ 4872785 h 6006381"/>
              <a:gd name="connsiteX557" fmla="*/ 1086678 w 10230678"/>
              <a:gd name="connsiteY557" fmla="*/ 4839655 h 6006381"/>
              <a:gd name="connsiteX558" fmla="*/ 1073426 w 10230678"/>
              <a:gd name="connsiteY558" fmla="*/ 4753515 h 6006381"/>
              <a:gd name="connsiteX559" fmla="*/ 1066800 w 10230678"/>
              <a:gd name="connsiteY559" fmla="*/ 4727011 h 6006381"/>
              <a:gd name="connsiteX560" fmla="*/ 1053547 w 10230678"/>
              <a:gd name="connsiteY560" fmla="*/ 4667376 h 6006381"/>
              <a:gd name="connsiteX561" fmla="*/ 1046921 w 10230678"/>
              <a:gd name="connsiteY561" fmla="*/ 4627620 h 6006381"/>
              <a:gd name="connsiteX562" fmla="*/ 1033669 w 10230678"/>
              <a:gd name="connsiteY562" fmla="*/ 4521602 h 6006381"/>
              <a:gd name="connsiteX563" fmla="*/ 1040295 w 10230678"/>
              <a:gd name="connsiteY563" fmla="*/ 4077655 h 6006381"/>
              <a:gd name="connsiteX564" fmla="*/ 1046921 w 10230678"/>
              <a:gd name="connsiteY564" fmla="*/ 4037898 h 6006381"/>
              <a:gd name="connsiteX565" fmla="*/ 1053547 w 10230678"/>
              <a:gd name="connsiteY565" fmla="*/ 3978263 h 6006381"/>
              <a:gd name="connsiteX566" fmla="*/ 1060174 w 10230678"/>
              <a:gd name="connsiteY566" fmla="*/ 3686715 h 6006381"/>
              <a:gd name="connsiteX567" fmla="*/ 1066800 w 10230678"/>
              <a:gd name="connsiteY567" fmla="*/ 3633707 h 6006381"/>
              <a:gd name="connsiteX568" fmla="*/ 1080052 w 10230678"/>
              <a:gd name="connsiteY568" fmla="*/ 3540942 h 6006381"/>
              <a:gd name="connsiteX569" fmla="*/ 1086678 w 10230678"/>
              <a:gd name="connsiteY569" fmla="*/ 3362037 h 6006381"/>
              <a:gd name="connsiteX570" fmla="*/ 1139687 w 10230678"/>
              <a:gd name="connsiteY570" fmla="*/ 2255481 h 6006381"/>
              <a:gd name="connsiteX571" fmla="*/ 1186069 w 10230678"/>
              <a:gd name="connsiteY571" fmla="*/ 2248855 h 6006381"/>
              <a:gd name="connsiteX572" fmla="*/ 1146313 w 10230678"/>
              <a:gd name="connsiteY572" fmla="*/ 2235602 h 6006381"/>
              <a:gd name="connsiteX573" fmla="*/ 1093304 w 10230678"/>
              <a:gd name="connsiteY573" fmla="*/ 2222350 h 6006381"/>
              <a:gd name="connsiteX574" fmla="*/ 1073426 w 10230678"/>
              <a:gd name="connsiteY574" fmla="*/ 2209098 h 6006381"/>
              <a:gd name="connsiteX575" fmla="*/ 1053547 w 10230678"/>
              <a:gd name="connsiteY575" fmla="*/ 2136211 h 6006381"/>
              <a:gd name="connsiteX576" fmla="*/ 1033669 w 10230678"/>
              <a:gd name="connsiteY576" fmla="*/ 1877794 h 6006381"/>
              <a:gd name="connsiteX577" fmla="*/ 1027043 w 10230678"/>
              <a:gd name="connsiteY577" fmla="*/ 1838037 h 6006381"/>
              <a:gd name="connsiteX578" fmla="*/ 1013791 w 10230678"/>
              <a:gd name="connsiteY578" fmla="*/ 1698889 h 6006381"/>
              <a:gd name="connsiteX579" fmla="*/ 1027043 w 10230678"/>
              <a:gd name="connsiteY579" fmla="*/ 1453724 h 6006381"/>
              <a:gd name="connsiteX580" fmla="*/ 1033669 w 10230678"/>
              <a:gd name="connsiteY580" fmla="*/ 1427220 h 6006381"/>
              <a:gd name="connsiteX581" fmla="*/ 1066800 w 10230678"/>
              <a:gd name="connsiteY581" fmla="*/ 1334455 h 6006381"/>
              <a:gd name="connsiteX582" fmla="*/ 1093304 w 10230678"/>
              <a:gd name="connsiteY582" fmla="*/ 1248315 h 6006381"/>
              <a:gd name="connsiteX583" fmla="*/ 1126434 w 10230678"/>
              <a:gd name="connsiteY583" fmla="*/ 1148924 h 6006381"/>
              <a:gd name="connsiteX584" fmla="*/ 1146313 w 10230678"/>
              <a:gd name="connsiteY584" fmla="*/ 1095915 h 6006381"/>
              <a:gd name="connsiteX585" fmla="*/ 1159565 w 10230678"/>
              <a:gd name="connsiteY585" fmla="*/ 1042907 h 6006381"/>
              <a:gd name="connsiteX586" fmla="*/ 1192695 w 10230678"/>
              <a:gd name="connsiteY586" fmla="*/ 963394 h 6006381"/>
              <a:gd name="connsiteX587" fmla="*/ 1205947 w 10230678"/>
              <a:gd name="connsiteY587" fmla="*/ 930263 h 6006381"/>
              <a:gd name="connsiteX588" fmla="*/ 1232452 w 10230678"/>
              <a:gd name="connsiteY588" fmla="*/ 864002 h 6006381"/>
              <a:gd name="connsiteX589" fmla="*/ 1245704 w 10230678"/>
              <a:gd name="connsiteY589" fmla="*/ 817620 h 6006381"/>
              <a:gd name="connsiteX590" fmla="*/ 1265582 w 10230678"/>
              <a:gd name="connsiteY590" fmla="*/ 777863 h 6006381"/>
              <a:gd name="connsiteX591" fmla="*/ 1272208 w 10230678"/>
              <a:gd name="connsiteY591" fmla="*/ 757985 h 6006381"/>
              <a:gd name="connsiteX592" fmla="*/ 1292087 w 10230678"/>
              <a:gd name="connsiteY592" fmla="*/ 724855 h 6006381"/>
              <a:gd name="connsiteX593" fmla="*/ 1311965 w 10230678"/>
              <a:gd name="connsiteY593" fmla="*/ 671846 h 6006381"/>
              <a:gd name="connsiteX594" fmla="*/ 1338469 w 10230678"/>
              <a:gd name="connsiteY594" fmla="*/ 618837 h 6006381"/>
              <a:gd name="connsiteX595" fmla="*/ 1345095 w 10230678"/>
              <a:gd name="connsiteY595" fmla="*/ 598959 h 6006381"/>
              <a:gd name="connsiteX596" fmla="*/ 1364974 w 10230678"/>
              <a:gd name="connsiteY596" fmla="*/ 572455 h 6006381"/>
              <a:gd name="connsiteX597" fmla="*/ 1391478 w 10230678"/>
              <a:gd name="connsiteY597" fmla="*/ 526072 h 6006381"/>
              <a:gd name="connsiteX598" fmla="*/ 1417982 w 10230678"/>
              <a:gd name="connsiteY598" fmla="*/ 506194 h 6006381"/>
              <a:gd name="connsiteX599" fmla="*/ 1437860 w 10230678"/>
              <a:gd name="connsiteY599" fmla="*/ 479689 h 6006381"/>
              <a:gd name="connsiteX600" fmla="*/ 1470991 w 10230678"/>
              <a:gd name="connsiteY600" fmla="*/ 459811 h 6006381"/>
              <a:gd name="connsiteX601" fmla="*/ 1510747 w 10230678"/>
              <a:gd name="connsiteY601" fmla="*/ 433307 h 6006381"/>
              <a:gd name="connsiteX602" fmla="*/ 1524000 w 10230678"/>
              <a:gd name="connsiteY602" fmla="*/ 420055 h 6006381"/>
              <a:gd name="connsiteX603" fmla="*/ 1543878 w 10230678"/>
              <a:gd name="connsiteY603" fmla="*/ 413429 h 6006381"/>
              <a:gd name="connsiteX604" fmla="*/ 1590260 w 10230678"/>
              <a:gd name="connsiteY604" fmla="*/ 393550 h 6006381"/>
              <a:gd name="connsiteX605" fmla="*/ 1630017 w 10230678"/>
              <a:gd name="connsiteY605" fmla="*/ 373672 h 6006381"/>
              <a:gd name="connsiteX606" fmla="*/ 1802295 w 10230678"/>
              <a:gd name="connsiteY606" fmla="*/ 314037 h 6006381"/>
              <a:gd name="connsiteX607" fmla="*/ 1881808 w 10230678"/>
              <a:gd name="connsiteY607" fmla="*/ 294159 h 6006381"/>
              <a:gd name="connsiteX608" fmla="*/ 1941443 w 10230678"/>
              <a:gd name="connsiteY608" fmla="*/ 287533 h 6006381"/>
              <a:gd name="connsiteX609" fmla="*/ 2001078 w 10230678"/>
              <a:gd name="connsiteY609" fmla="*/ 274281 h 6006381"/>
              <a:gd name="connsiteX610" fmla="*/ 2047460 w 10230678"/>
              <a:gd name="connsiteY610" fmla="*/ 267655 h 6006381"/>
              <a:gd name="connsiteX611" fmla="*/ 2179982 w 10230678"/>
              <a:gd name="connsiteY611" fmla="*/ 241150 h 6006381"/>
              <a:gd name="connsiteX612" fmla="*/ 2431774 w 10230678"/>
              <a:gd name="connsiteY612" fmla="*/ 221272 h 6006381"/>
              <a:gd name="connsiteX613" fmla="*/ 2557669 w 10230678"/>
              <a:gd name="connsiteY613" fmla="*/ 227898 h 6006381"/>
              <a:gd name="connsiteX614" fmla="*/ 2862469 w 10230678"/>
              <a:gd name="connsiteY614" fmla="*/ 241150 h 6006381"/>
              <a:gd name="connsiteX615" fmla="*/ 3140765 w 10230678"/>
              <a:gd name="connsiteY615" fmla="*/ 261029 h 6006381"/>
              <a:gd name="connsiteX616" fmla="*/ 3253408 w 10230678"/>
              <a:gd name="connsiteY616" fmla="*/ 280907 h 6006381"/>
              <a:gd name="connsiteX617" fmla="*/ 3279913 w 10230678"/>
              <a:gd name="connsiteY617" fmla="*/ 287533 h 6006381"/>
              <a:gd name="connsiteX618" fmla="*/ 3352800 w 10230678"/>
              <a:gd name="connsiteY618" fmla="*/ 307411 h 6006381"/>
              <a:gd name="connsiteX619" fmla="*/ 3419060 w 10230678"/>
              <a:gd name="connsiteY619" fmla="*/ 320663 h 6006381"/>
              <a:gd name="connsiteX620" fmla="*/ 3478695 w 10230678"/>
              <a:gd name="connsiteY620" fmla="*/ 333915 h 6006381"/>
              <a:gd name="connsiteX621" fmla="*/ 3525078 w 10230678"/>
              <a:gd name="connsiteY621" fmla="*/ 360420 h 6006381"/>
              <a:gd name="connsiteX622" fmla="*/ 3584713 w 10230678"/>
              <a:gd name="connsiteY622" fmla="*/ 393550 h 6006381"/>
              <a:gd name="connsiteX623" fmla="*/ 3604591 w 10230678"/>
              <a:gd name="connsiteY623" fmla="*/ 400176 h 6006381"/>
              <a:gd name="connsiteX624" fmla="*/ 3631095 w 10230678"/>
              <a:gd name="connsiteY624" fmla="*/ 420055 h 6006381"/>
              <a:gd name="connsiteX625" fmla="*/ 3657600 w 10230678"/>
              <a:gd name="connsiteY625" fmla="*/ 433307 h 6006381"/>
              <a:gd name="connsiteX626" fmla="*/ 3723860 w 10230678"/>
              <a:gd name="connsiteY626" fmla="*/ 479689 h 6006381"/>
              <a:gd name="connsiteX627" fmla="*/ 3750365 w 10230678"/>
              <a:gd name="connsiteY627" fmla="*/ 512820 h 6006381"/>
              <a:gd name="connsiteX628" fmla="*/ 3810000 w 10230678"/>
              <a:gd name="connsiteY628" fmla="*/ 585707 h 6006381"/>
              <a:gd name="connsiteX629" fmla="*/ 3836504 w 10230678"/>
              <a:gd name="connsiteY629" fmla="*/ 638715 h 6006381"/>
              <a:gd name="connsiteX630" fmla="*/ 3849756 w 10230678"/>
              <a:gd name="connsiteY630" fmla="*/ 691724 h 6006381"/>
              <a:gd name="connsiteX631" fmla="*/ 3856382 w 10230678"/>
              <a:gd name="connsiteY631" fmla="*/ 711602 h 6006381"/>
              <a:gd name="connsiteX632" fmla="*/ 3863008 w 10230678"/>
              <a:gd name="connsiteY632" fmla="*/ 771237 h 6006381"/>
              <a:gd name="connsiteX633" fmla="*/ 3849756 w 10230678"/>
              <a:gd name="connsiteY633" fmla="*/ 1142298 h 6006381"/>
              <a:gd name="connsiteX634" fmla="*/ 3836504 w 10230678"/>
              <a:gd name="connsiteY634" fmla="*/ 1228437 h 6006381"/>
              <a:gd name="connsiteX635" fmla="*/ 3829878 w 10230678"/>
              <a:gd name="connsiteY635" fmla="*/ 1261568 h 6006381"/>
              <a:gd name="connsiteX636" fmla="*/ 3823252 w 10230678"/>
              <a:gd name="connsiteY636" fmla="*/ 1288072 h 6006381"/>
              <a:gd name="connsiteX637" fmla="*/ 3816626 w 10230678"/>
              <a:gd name="connsiteY637" fmla="*/ 1321202 h 6006381"/>
              <a:gd name="connsiteX638" fmla="*/ 3803374 w 10230678"/>
              <a:gd name="connsiteY638" fmla="*/ 1347707 h 6006381"/>
              <a:gd name="connsiteX639" fmla="*/ 3790121 w 10230678"/>
              <a:gd name="connsiteY639" fmla="*/ 1407342 h 6006381"/>
              <a:gd name="connsiteX640" fmla="*/ 3776869 w 10230678"/>
              <a:gd name="connsiteY640" fmla="*/ 1433846 h 6006381"/>
              <a:gd name="connsiteX641" fmla="*/ 3756991 w 10230678"/>
              <a:gd name="connsiteY641" fmla="*/ 1486855 h 6006381"/>
              <a:gd name="connsiteX642" fmla="*/ 3737113 w 10230678"/>
              <a:gd name="connsiteY642" fmla="*/ 1546489 h 6006381"/>
              <a:gd name="connsiteX643" fmla="*/ 3703982 w 10230678"/>
              <a:gd name="connsiteY643" fmla="*/ 1592872 h 6006381"/>
              <a:gd name="connsiteX644" fmla="*/ 3670852 w 10230678"/>
              <a:gd name="connsiteY644" fmla="*/ 1645881 h 6006381"/>
              <a:gd name="connsiteX645" fmla="*/ 3650974 w 10230678"/>
              <a:gd name="connsiteY645" fmla="*/ 1679011 h 6006381"/>
              <a:gd name="connsiteX646" fmla="*/ 3631095 w 10230678"/>
              <a:gd name="connsiteY646" fmla="*/ 1705515 h 6006381"/>
              <a:gd name="connsiteX647" fmla="*/ 3617843 w 10230678"/>
              <a:gd name="connsiteY647" fmla="*/ 1725394 h 6006381"/>
              <a:gd name="connsiteX648" fmla="*/ 3578087 w 10230678"/>
              <a:gd name="connsiteY648" fmla="*/ 1778402 h 6006381"/>
              <a:gd name="connsiteX649" fmla="*/ 3558208 w 10230678"/>
              <a:gd name="connsiteY649" fmla="*/ 1811533 h 6006381"/>
              <a:gd name="connsiteX650" fmla="*/ 3505200 w 10230678"/>
              <a:gd name="connsiteY650" fmla="*/ 1864542 h 6006381"/>
              <a:gd name="connsiteX651" fmla="*/ 3445565 w 10230678"/>
              <a:gd name="connsiteY651" fmla="*/ 1930802 h 6006381"/>
              <a:gd name="connsiteX652" fmla="*/ 3405808 w 10230678"/>
              <a:gd name="connsiteY652" fmla="*/ 1977185 h 6006381"/>
              <a:gd name="connsiteX653" fmla="*/ 3319669 w 10230678"/>
              <a:gd name="connsiteY653" fmla="*/ 2043446 h 6006381"/>
              <a:gd name="connsiteX654" fmla="*/ 3266660 w 10230678"/>
              <a:gd name="connsiteY654" fmla="*/ 2089829 h 6006381"/>
              <a:gd name="connsiteX655" fmla="*/ 3114260 w 10230678"/>
              <a:gd name="connsiteY655" fmla="*/ 2215724 h 6006381"/>
              <a:gd name="connsiteX656" fmla="*/ 3034747 w 10230678"/>
              <a:gd name="connsiteY656" fmla="*/ 2295237 h 6006381"/>
              <a:gd name="connsiteX657" fmla="*/ 2935356 w 10230678"/>
              <a:gd name="connsiteY657" fmla="*/ 2381376 h 6006381"/>
              <a:gd name="connsiteX658" fmla="*/ 2809460 w 10230678"/>
              <a:gd name="connsiteY658" fmla="*/ 2494020 h 6006381"/>
              <a:gd name="connsiteX659" fmla="*/ 2756452 w 10230678"/>
              <a:gd name="connsiteY659" fmla="*/ 2540402 h 6006381"/>
              <a:gd name="connsiteX660" fmla="*/ 2716695 w 10230678"/>
              <a:gd name="connsiteY660" fmla="*/ 2560281 h 6006381"/>
              <a:gd name="connsiteX661" fmla="*/ 2670313 w 10230678"/>
              <a:gd name="connsiteY661" fmla="*/ 2600037 h 6006381"/>
              <a:gd name="connsiteX662" fmla="*/ 2597426 w 10230678"/>
              <a:gd name="connsiteY662" fmla="*/ 2653046 h 6006381"/>
              <a:gd name="connsiteX663" fmla="*/ 2517913 w 10230678"/>
              <a:gd name="connsiteY663" fmla="*/ 2706055 h 6006381"/>
              <a:gd name="connsiteX664" fmla="*/ 2464904 w 10230678"/>
              <a:gd name="connsiteY664" fmla="*/ 2745811 h 6006381"/>
              <a:gd name="connsiteX665" fmla="*/ 2418521 w 10230678"/>
              <a:gd name="connsiteY665" fmla="*/ 2772315 h 6006381"/>
              <a:gd name="connsiteX666" fmla="*/ 2365513 w 10230678"/>
              <a:gd name="connsiteY666" fmla="*/ 2798820 h 6006381"/>
              <a:gd name="connsiteX667" fmla="*/ 2319130 w 10230678"/>
              <a:gd name="connsiteY667" fmla="*/ 2838576 h 6006381"/>
              <a:gd name="connsiteX668" fmla="*/ 2232991 w 10230678"/>
              <a:gd name="connsiteY668" fmla="*/ 2878333 h 6006381"/>
              <a:gd name="connsiteX669" fmla="*/ 2206487 w 10230678"/>
              <a:gd name="connsiteY669" fmla="*/ 2898211 h 6006381"/>
              <a:gd name="connsiteX670" fmla="*/ 2166730 w 10230678"/>
              <a:gd name="connsiteY670" fmla="*/ 2911463 h 6006381"/>
              <a:gd name="connsiteX671" fmla="*/ 2126974 w 10230678"/>
              <a:gd name="connsiteY671" fmla="*/ 2931342 h 6006381"/>
              <a:gd name="connsiteX672" fmla="*/ 2080591 w 10230678"/>
              <a:gd name="connsiteY672" fmla="*/ 2951220 h 6006381"/>
              <a:gd name="connsiteX673" fmla="*/ 2047460 w 10230678"/>
              <a:gd name="connsiteY673" fmla="*/ 2957846 h 6006381"/>
              <a:gd name="connsiteX674" fmla="*/ 2020956 w 10230678"/>
              <a:gd name="connsiteY674" fmla="*/ 2964472 h 6006381"/>
              <a:gd name="connsiteX675" fmla="*/ 1987826 w 10230678"/>
              <a:gd name="connsiteY675" fmla="*/ 2971098 h 6006381"/>
              <a:gd name="connsiteX676" fmla="*/ 1928191 w 10230678"/>
              <a:gd name="connsiteY676" fmla="*/ 2990976 h 6006381"/>
              <a:gd name="connsiteX677" fmla="*/ 1895060 w 10230678"/>
              <a:gd name="connsiteY677" fmla="*/ 3004229 h 6006381"/>
              <a:gd name="connsiteX678" fmla="*/ 1855304 w 10230678"/>
              <a:gd name="connsiteY678" fmla="*/ 3017481 h 6006381"/>
              <a:gd name="connsiteX679" fmla="*/ 1802295 w 10230678"/>
              <a:gd name="connsiteY679" fmla="*/ 3043985 h 6006381"/>
              <a:gd name="connsiteX680" fmla="*/ 1782417 w 10230678"/>
              <a:gd name="connsiteY680" fmla="*/ 3050611 h 6006381"/>
              <a:gd name="connsiteX681" fmla="*/ 1742660 w 10230678"/>
              <a:gd name="connsiteY681" fmla="*/ 3077115 h 6006381"/>
              <a:gd name="connsiteX682" fmla="*/ 1696278 w 10230678"/>
              <a:gd name="connsiteY682" fmla="*/ 3096994 h 6006381"/>
              <a:gd name="connsiteX683" fmla="*/ 1649895 w 10230678"/>
              <a:gd name="connsiteY683" fmla="*/ 3110246 h 6006381"/>
              <a:gd name="connsiteX684" fmla="*/ 1557130 w 10230678"/>
              <a:gd name="connsiteY684" fmla="*/ 3123498 h 6006381"/>
              <a:gd name="connsiteX685" fmla="*/ 1517374 w 10230678"/>
              <a:gd name="connsiteY685" fmla="*/ 3130124 h 6006381"/>
              <a:gd name="connsiteX686" fmla="*/ 1431234 w 10230678"/>
              <a:gd name="connsiteY686" fmla="*/ 3136750 h 6006381"/>
              <a:gd name="connsiteX687" fmla="*/ 1378226 w 10230678"/>
              <a:gd name="connsiteY687" fmla="*/ 3143376 h 6006381"/>
              <a:gd name="connsiteX688" fmla="*/ 1285460 w 10230678"/>
              <a:gd name="connsiteY688" fmla="*/ 3156629 h 6006381"/>
              <a:gd name="connsiteX689" fmla="*/ 1192695 w 10230678"/>
              <a:gd name="connsiteY689" fmla="*/ 3163255 h 6006381"/>
              <a:gd name="connsiteX690" fmla="*/ 1040295 w 10230678"/>
              <a:gd name="connsiteY690" fmla="*/ 3176507 h 6006381"/>
              <a:gd name="connsiteX691" fmla="*/ 980660 w 10230678"/>
              <a:gd name="connsiteY691" fmla="*/ 3183133 h 6006381"/>
              <a:gd name="connsiteX692" fmla="*/ 815008 w 10230678"/>
              <a:gd name="connsiteY692" fmla="*/ 3196385 h 6006381"/>
              <a:gd name="connsiteX693" fmla="*/ 742121 w 10230678"/>
              <a:gd name="connsiteY693" fmla="*/ 3203011 h 6006381"/>
              <a:gd name="connsiteX694" fmla="*/ 377687 w 10230678"/>
              <a:gd name="connsiteY694" fmla="*/ 3196385 h 6006381"/>
              <a:gd name="connsiteX695" fmla="*/ 337930 w 10230678"/>
              <a:gd name="connsiteY695" fmla="*/ 3189759 h 6006381"/>
              <a:gd name="connsiteX696" fmla="*/ 318052 w 10230678"/>
              <a:gd name="connsiteY696" fmla="*/ 3183133 h 6006381"/>
              <a:gd name="connsiteX697" fmla="*/ 291547 w 10230678"/>
              <a:gd name="connsiteY697" fmla="*/ 3156629 h 6006381"/>
              <a:gd name="connsiteX698" fmla="*/ 225287 w 10230678"/>
              <a:gd name="connsiteY698" fmla="*/ 3110246 h 6006381"/>
              <a:gd name="connsiteX699" fmla="*/ 212034 w 10230678"/>
              <a:gd name="connsiteY699" fmla="*/ 3090368 h 6006381"/>
              <a:gd name="connsiteX700" fmla="*/ 185530 w 10230678"/>
              <a:gd name="connsiteY700" fmla="*/ 3063863 h 6006381"/>
              <a:gd name="connsiteX701" fmla="*/ 139147 w 10230678"/>
              <a:gd name="connsiteY701" fmla="*/ 3004229 h 6006381"/>
              <a:gd name="connsiteX702" fmla="*/ 92765 w 10230678"/>
              <a:gd name="connsiteY702" fmla="*/ 2957846 h 6006381"/>
              <a:gd name="connsiteX703" fmla="*/ 72887 w 10230678"/>
              <a:gd name="connsiteY703" fmla="*/ 2924715 h 6006381"/>
              <a:gd name="connsiteX704" fmla="*/ 39756 w 10230678"/>
              <a:gd name="connsiteY704" fmla="*/ 2871707 h 6006381"/>
              <a:gd name="connsiteX705" fmla="*/ 26504 w 10230678"/>
              <a:gd name="connsiteY705" fmla="*/ 2838576 h 6006381"/>
              <a:gd name="connsiteX706" fmla="*/ 13252 w 10230678"/>
              <a:gd name="connsiteY706" fmla="*/ 2812072 h 6006381"/>
              <a:gd name="connsiteX707" fmla="*/ 0 w 10230678"/>
              <a:gd name="connsiteY707" fmla="*/ 2752437 h 6006381"/>
              <a:gd name="connsiteX708" fmla="*/ 6626 w 10230678"/>
              <a:gd name="connsiteY708" fmla="*/ 2341620 h 6006381"/>
              <a:gd name="connsiteX709" fmla="*/ 19878 w 10230678"/>
              <a:gd name="connsiteY709" fmla="*/ 2175968 h 6006381"/>
              <a:gd name="connsiteX710" fmla="*/ 39756 w 10230678"/>
              <a:gd name="connsiteY710" fmla="*/ 2096455 h 6006381"/>
              <a:gd name="connsiteX711" fmla="*/ 53008 w 10230678"/>
              <a:gd name="connsiteY711" fmla="*/ 2003689 h 6006381"/>
              <a:gd name="connsiteX712" fmla="*/ 59634 w 10230678"/>
              <a:gd name="connsiteY712" fmla="*/ 1977185 h 6006381"/>
              <a:gd name="connsiteX713" fmla="*/ 66260 w 10230678"/>
              <a:gd name="connsiteY713" fmla="*/ 1930802 h 6006381"/>
              <a:gd name="connsiteX714" fmla="*/ 79513 w 10230678"/>
              <a:gd name="connsiteY714" fmla="*/ 1884420 h 6006381"/>
              <a:gd name="connsiteX715" fmla="*/ 86139 w 10230678"/>
              <a:gd name="connsiteY715" fmla="*/ 1838037 h 6006381"/>
              <a:gd name="connsiteX716" fmla="*/ 106017 w 10230678"/>
              <a:gd name="connsiteY716" fmla="*/ 1758524 h 6006381"/>
              <a:gd name="connsiteX717" fmla="*/ 125895 w 10230678"/>
              <a:gd name="connsiteY717" fmla="*/ 1712142 h 6006381"/>
              <a:gd name="connsiteX718" fmla="*/ 132521 w 10230678"/>
              <a:gd name="connsiteY718" fmla="*/ 1685637 h 6006381"/>
              <a:gd name="connsiteX719" fmla="*/ 145774 w 10230678"/>
              <a:gd name="connsiteY719" fmla="*/ 1639255 h 6006381"/>
              <a:gd name="connsiteX720" fmla="*/ 172278 w 10230678"/>
              <a:gd name="connsiteY720" fmla="*/ 1566368 h 6006381"/>
              <a:gd name="connsiteX721" fmla="*/ 185530 w 10230678"/>
              <a:gd name="connsiteY721" fmla="*/ 1526611 h 6006381"/>
              <a:gd name="connsiteX722" fmla="*/ 205408 w 10230678"/>
              <a:gd name="connsiteY722" fmla="*/ 1480229 h 6006381"/>
              <a:gd name="connsiteX723" fmla="*/ 212034 w 10230678"/>
              <a:gd name="connsiteY723" fmla="*/ 1453724 h 6006381"/>
              <a:gd name="connsiteX724" fmla="*/ 231913 w 10230678"/>
              <a:gd name="connsiteY724" fmla="*/ 1413968 h 6006381"/>
              <a:gd name="connsiteX725" fmla="*/ 245165 w 10230678"/>
              <a:gd name="connsiteY725" fmla="*/ 1374211 h 6006381"/>
              <a:gd name="connsiteX726" fmla="*/ 251791 w 10230678"/>
              <a:gd name="connsiteY726" fmla="*/ 1341081 h 6006381"/>
              <a:gd name="connsiteX727" fmla="*/ 265043 w 10230678"/>
              <a:gd name="connsiteY727" fmla="*/ 1321202 h 6006381"/>
              <a:gd name="connsiteX728" fmla="*/ 291547 w 10230678"/>
              <a:gd name="connsiteY728" fmla="*/ 1248315 h 6006381"/>
              <a:gd name="connsiteX729" fmla="*/ 304800 w 10230678"/>
              <a:gd name="connsiteY729" fmla="*/ 1228437 h 6006381"/>
              <a:gd name="connsiteX730" fmla="*/ 318052 w 10230678"/>
              <a:gd name="connsiteY730" fmla="*/ 1195307 h 6006381"/>
              <a:gd name="connsiteX731" fmla="*/ 344556 w 10230678"/>
              <a:gd name="connsiteY731" fmla="*/ 1148924 h 6006381"/>
              <a:gd name="connsiteX732" fmla="*/ 357808 w 10230678"/>
              <a:gd name="connsiteY732" fmla="*/ 1122420 h 6006381"/>
              <a:gd name="connsiteX733" fmla="*/ 371060 w 10230678"/>
              <a:gd name="connsiteY733" fmla="*/ 1089289 h 6006381"/>
              <a:gd name="connsiteX734" fmla="*/ 384313 w 10230678"/>
              <a:gd name="connsiteY734" fmla="*/ 1076037 h 6006381"/>
              <a:gd name="connsiteX735" fmla="*/ 397565 w 10230678"/>
              <a:gd name="connsiteY735" fmla="*/ 1049533 h 6006381"/>
              <a:gd name="connsiteX736" fmla="*/ 417443 w 10230678"/>
              <a:gd name="connsiteY736" fmla="*/ 1023029 h 6006381"/>
              <a:gd name="connsiteX737" fmla="*/ 430695 w 10230678"/>
              <a:gd name="connsiteY737" fmla="*/ 1003150 h 6006381"/>
              <a:gd name="connsiteX738" fmla="*/ 450574 w 10230678"/>
              <a:gd name="connsiteY738" fmla="*/ 970020 h 6006381"/>
              <a:gd name="connsiteX739" fmla="*/ 470452 w 10230678"/>
              <a:gd name="connsiteY739" fmla="*/ 930263 h 6006381"/>
              <a:gd name="connsiteX740" fmla="*/ 503582 w 10230678"/>
              <a:gd name="connsiteY740" fmla="*/ 897133 h 6006381"/>
              <a:gd name="connsiteX741" fmla="*/ 549965 w 10230678"/>
              <a:gd name="connsiteY741" fmla="*/ 830872 h 6006381"/>
              <a:gd name="connsiteX742" fmla="*/ 609600 w 10230678"/>
              <a:gd name="connsiteY742" fmla="*/ 764611 h 6006381"/>
              <a:gd name="connsiteX743" fmla="*/ 675860 w 10230678"/>
              <a:gd name="connsiteY743" fmla="*/ 685098 h 6006381"/>
              <a:gd name="connsiteX744" fmla="*/ 695739 w 10230678"/>
              <a:gd name="connsiteY744" fmla="*/ 658594 h 6006381"/>
              <a:gd name="connsiteX745" fmla="*/ 728869 w 10230678"/>
              <a:gd name="connsiteY745" fmla="*/ 632089 h 6006381"/>
              <a:gd name="connsiteX746" fmla="*/ 755374 w 10230678"/>
              <a:gd name="connsiteY746" fmla="*/ 598959 h 6006381"/>
              <a:gd name="connsiteX747" fmla="*/ 768626 w 10230678"/>
              <a:gd name="connsiteY747" fmla="*/ 579081 h 6006381"/>
              <a:gd name="connsiteX748" fmla="*/ 801756 w 10230678"/>
              <a:gd name="connsiteY748" fmla="*/ 552576 h 6006381"/>
              <a:gd name="connsiteX749" fmla="*/ 907774 w 10230678"/>
              <a:gd name="connsiteY749" fmla="*/ 466437 h 6006381"/>
              <a:gd name="connsiteX750" fmla="*/ 947530 w 10230678"/>
              <a:gd name="connsiteY750" fmla="*/ 439933 h 6006381"/>
              <a:gd name="connsiteX751" fmla="*/ 1000539 w 10230678"/>
              <a:gd name="connsiteY751" fmla="*/ 393550 h 6006381"/>
              <a:gd name="connsiteX752" fmla="*/ 1027043 w 10230678"/>
              <a:gd name="connsiteY752" fmla="*/ 380298 h 6006381"/>
              <a:gd name="connsiteX753" fmla="*/ 1046921 w 10230678"/>
              <a:gd name="connsiteY753" fmla="*/ 367046 h 6006381"/>
              <a:gd name="connsiteX754" fmla="*/ 1060174 w 10230678"/>
              <a:gd name="connsiteY754" fmla="*/ 353794 h 6006381"/>
              <a:gd name="connsiteX755" fmla="*/ 1080052 w 10230678"/>
              <a:gd name="connsiteY755" fmla="*/ 347168 h 6006381"/>
              <a:gd name="connsiteX756" fmla="*/ 1099930 w 10230678"/>
              <a:gd name="connsiteY756" fmla="*/ 333915 h 6006381"/>
              <a:gd name="connsiteX757" fmla="*/ 1159565 w 10230678"/>
              <a:gd name="connsiteY757" fmla="*/ 307411 h 6006381"/>
              <a:gd name="connsiteX758" fmla="*/ 1199321 w 10230678"/>
              <a:gd name="connsiteY758" fmla="*/ 294159 h 6006381"/>
              <a:gd name="connsiteX759" fmla="*/ 1225826 w 10230678"/>
              <a:gd name="connsiteY759" fmla="*/ 280907 h 6006381"/>
              <a:gd name="connsiteX760" fmla="*/ 1318591 w 10230678"/>
              <a:gd name="connsiteY760" fmla="*/ 254402 h 6006381"/>
              <a:gd name="connsiteX761" fmla="*/ 1398104 w 10230678"/>
              <a:gd name="connsiteY761" fmla="*/ 227898 h 6006381"/>
              <a:gd name="connsiteX762" fmla="*/ 1484243 w 10230678"/>
              <a:gd name="connsiteY762" fmla="*/ 201394 h 6006381"/>
              <a:gd name="connsiteX763" fmla="*/ 1510747 w 10230678"/>
              <a:gd name="connsiteY763" fmla="*/ 188142 h 6006381"/>
              <a:gd name="connsiteX764" fmla="*/ 1590260 w 10230678"/>
              <a:gd name="connsiteY764" fmla="*/ 174889 h 6006381"/>
              <a:gd name="connsiteX765" fmla="*/ 1689652 w 10230678"/>
              <a:gd name="connsiteY765" fmla="*/ 161637 h 6006381"/>
              <a:gd name="connsiteX766" fmla="*/ 1855304 w 10230678"/>
              <a:gd name="connsiteY766" fmla="*/ 135133 h 6006381"/>
              <a:gd name="connsiteX767" fmla="*/ 1948069 w 10230678"/>
              <a:gd name="connsiteY767" fmla="*/ 121881 h 6006381"/>
              <a:gd name="connsiteX768" fmla="*/ 2014330 w 10230678"/>
              <a:gd name="connsiteY768" fmla="*/ 108629 h 6006381"/>
              <a:gd name="connsiteX769" fmla="*/ 2126974 w 10230678"/>
              <a:gd name="connsiteY769" fmla="*/ 95376 h 6006381"/>
              <a:gd name="connsiteX770" fmla="*/ 2239617 w 10230678"/>
              <a:gd name="connsiteY770" fmla="*/ 75498 h 6006381"/>
              <a:gd name="connsiteX771" fmla="*/ 2299252 w 10230678"/>
              <a:gd name="connsiteY771" fmla="*/ 62246 h 6006381"/>
              <a:gd name="connsiteX772" fmla="*/ 2451652 w 10230678"/>
              <a:gd name="connsiteY772" fmla="*/ 48994 h 6006381"/>
              <a:gd name="connsiteX773" fmla="*/ 2531165 w 10230678"/>
              <a:gd name="connsiteY773" fmla="*/ 42368 h 6006381"/>
              <a:gd name="connsiteX774" fmla="*/ 2749826 w 10230678"/>
              <a:gd name="connsiteY774" fmla="*/ 29115 h 6006381"/>
              <a:gd name="connsiteX775" fmla="*/ 2835965 w 10230678"/>
              <a:gd name="connsiteY775" fmla="*/ 22489 h 6006381"/>
              <a:gd name="connsiteX776" fmla="*/ 3167269 w 10230678"/>
              <a:gd name="connsiteY776" fmla="*/ 15863 h 6006381"/>
              <a:gd name="connsiteX777" fmla="*/ 4280452 w 10230678"/>
              <a:gd name="connsiteY777" fmla="*/ 15863 h 6006381"/>
              <a:gd name="connsiteX778" fmla="*/ 5897217 w 10230678"/>
              <a:gd name="connsiteY778" fmla="*/ 35742 h 6006381"/>
              <a:gd name="connsiteX779" fmla="*/ 6440556 w 10230678"/>
              <a:gd name="connsiteY779" fmla="*/ 48994 h 6006381"/>
              <a:gd name="connsiteX780" fmla="*/ 6758608 w 10230678"/>
              <a:gd name="connsiteY780" fmla="*/ 55620 h 6006381"/>
              <a:gd name="connsiteX781" fmla="*/ 7235687 w 10230678"/>
              <a:gd name="connsiteY781" fmla="*/ 68872 h 6006381"/>
              <a:gd name="connsiteX782" fmla="*/ 7626626 w 10230678"/>
              <a:gd name="connsiteY782" fmla="*/ 82124 h 6006381"/>
              <a:gd name="connsiteX783" fmla="*/ 7838660 w 10230678"/>
              <a:gd name="connsiteY783" fmla="*/ 88750 h 6006381"/>
              <a:gd name="connsiteX784" fmla="*/ 7977808 w 10230678"/>
              <a:gd name="connsiteY784" fmla="*/ 102002 h 6006381"/>
              <a:gd name="connsiteX785" fmla="*/ 8103704 w 10230678"/>
              <a:gd name="connsiteY785" fmla="*/ 115255 h 6006381"/>
              <a:gd name="connsiteX786" fmla="*/ 8209721 w 10230678"/>
              <a:gd name="connsiteY786" fmla="*/ 135133 h 6006381"/>
              <a:gd name="connsiteX787" fmla="*/ 8249478 w 10230678"/>
              <a:gd name="connsiteY787" fmla="*/ 141759 h 6006381"/>
              <a:gd name="connsiteX788" fmla="*/ 8309113 w 10230678"/>
              <a:gd name="connsiteY788" fmla="*/ 155011 h 6006381"/>
              <a:gd name="connsiteX789" fmla="*/ 8375374 w 10230678"/>
              <a:gd name="connsiteY789" fmla="*/ 161637 h 6006381"/>
              <a:gd name="connsiteX790" fmla="*/ 8421756 w 10230678"/>
              <a:gd name="connsiteY790" fmla="*/ 174889 h 6006381"/>
              <a:gd name="connsiteX791" fmla="*/ 8454887 w 10230678"/>
              <a:gd name="connsiteY791" fmla="*/ 181515 h 6006381"/>
              <a:gd name="connsiteX792" fmla="*/ 8501269 w 10230678"/>
              <a:gd name="connsiteY792" fmla="*/ 194768 h 6006381"/>
              <a:gd name="connsiteX793" fmla="*/ 8547652 w 10230678"/>
              <a:gd name="connsiteY793" fmla="*/ 201394 h 6006381"/>
              <a:gd name="connsiteX794" fmla="*/ 8613913 w 10230678"/>
              <a:gd name="connsiteY794" fmla="*/ 214646 h 6006381"/>
              <a:gd name="connsiteX795" fmla="*/ 8700052 w 10230678"/>
              <a:gd name="connsiteY795" fmla="*/ 234524 h 6006381"/>
              <a:gd name="connsiteX796" fmla="*/ 8746434 w 10230678"/>
              <a:gd name="connsiteY796" fmla="*/ 247776 h 6006381"/>
              <a:gd name="connsiteX797" fmla="*/ 8779565 w 10230678"/>
              <a:gd name="connsiteY797" fmla="*/ 254402 h 6006381"/>
              <a:gd name="connsiteX798" fmla="*/ 8872330 w 10230678"/>
              <a:gd name="connsiteY798" fmla="*/ 274281 h 6006381"/>
              <a:gd name="connsiteX799" fmla="*/ 8945217 w 10230678"/>
              <a:gd name="connsiteY799" fmla="*/ 294159 h 6006381"/>
              <a:gd name="connsiteX800" fmla="*/ 8984974 w 10230678"/>
              <a:gd name="connsiteY800" fmla="*/ 307411 h 6006381"/>
              <a:gd name="connsiteX801" fmla="*/ 9037982 w 10230678"/>
              <a:gd name="connsiteY801" fmla="*/ 320663 h 6006381"/>
              <a:gd name="connsiteX802" fmla="*/ 9110869 w 10230678"/>
              <a:gd name="connsiteY802" fmla="*/ 340542 h 6006381"/>
              <a:gd name="connsiteX803" fmla="*/ 9137374 w 10230678"/>
              <a:gd name="connsiteY803" fmla="*/ 353794 h 6006381"/>
              <a:gd name="connsiteX804" fmla="*/ 9223513 w 10230678"/>
              <a:gd name="connsiteY804" fmla="*/ 386924 h 6006381"/>
              <a:gd name="connsiteX805" fmla="*/ 9243391 w 10230678"/>
              <a:gd name="connsiteY805" fmla="*/ 400176 h 6006381"/>
              <a:gd name="connsiteX806" fmla="*/ 9289774 w 10230678"/>
              <a:gd name="connsiteY806" fmla="*/ 413429 h 6006381"/>
              <a:gd name="connsiteX807" fmla="*/ 9375913 w 10230678"/>
              <a:gd name="connsiteY807" fmla="*/ 446559 h 6006381"/>
              <a:gd name="connsiteX808" fmla="*/ 9468678 w 10230678"/>
              <a:gd name="connsiteY808" fmla="*/ 479689 h 6006381"/>
              <a:gd name="connsiteX809" fmla="*/ 9495182 w 10230678"/>
              <a:gd name="connsiteY809" fmla="*/ 492942 h 6006381"/>
              <a:gd name="connsiteX810" fmla="*/ 9528313 w 10230678"/>
              <a:gd name="connsiteY810" fmla="*/ 506194 h 6006381"/>
              <a:gd name="connsiteX811" fmla="*/ 9554817 w 10230678"/>
              <a:gd name="connsiteY811" fmla="*/ 519446 h 6006381"/>
              <a:gd name="connsiteX812" fmla="*/ 9587947 w 10230678"/>
              <a:gd name="connsiteY812" fmla="*/ 532698 h 6006381"/>
              <a:gd name="connsiteX813" fmla="*/ 9614452 w 10230678"/>
              <a:gd name="connsiteY813" fmla="*/ 545950 h 6006381"/>
              <a:gd name="connsiteX814" fmla="*/ 9720469 w 10230678"/>
              <a:gd name="connsiteY814" fmla="*/ 592333 h 6006381"/>
              <a:gd name="connsiteX815" fmla="*/ 9740347 w 10230678"/>
              <a:gd name="connsiteY815" fmla="*/ 605585 h 6006381"/>
              <a:gd name="connsiteX816" fmla="*/ 9766852 w 10230678"/>
              <a:gd name="connsiteY816" fmla="*/ 618837 h 6006381"/>
              <a:gd name="connsiteX817" fmla="*/ 9793356 w 10230678"/>
              <a:gd name="connsiteY817" fmla="*/ 638715 h 6006381"/>
              <a:gd name="connsiteX818" fmla="*/ 9839739 w 10230678"/>
              <a:gd name="connsiteY818" fmla="*/ 671846 h 6006381"/>
              <a:gd name="connsiteX819" fmla="*/ 9886121 w 10230678"/>
              <a:gd name="connsiteY819" fmla="*/ 711602 h 6006381"/>
              <a:gd name="connsiteX820" fmla="*/ 9899374 w 10230678"/>
              <a:gd name="connsiteY820" fmla="*/ 731481 h 6006381"/>
              <a:gd name="connsiteX821" fmla="*/ 9919252 w 10230678"/>
              <a:gd name="connsiteY821" fmla="*/ 757985 h 6006381"/>
              <a:gd name="connsiteX822" fmla="*/ 9952382 w 10230678"/>
              <a:gd name="connsiteY822" fmla="*/ 810994 h 6006381"/>
              <a:gd name="connsiteX823" fmla="*/ 9959008 w 10230678"/>
              <a:gd name="connsiteY823" fmla="*/ 830872 h 6006381"/>
              <a:gd name="connsiteX824" fmla="*/ 9998765 w 10230678"/>
              <a:gd name="connsiteY824" fmla="*/ 877255 h 6006381"/>
              <a:gd name="connsiteX825" fmla="*/ 10025269 w 10230678"/>
              <a:gd name="connsiteY825" fmla="*/ 936889 h 6006381"/>
              <a:gd name="connsiteX826" fmla="*/ 10038521 w 10230678"/>
              <a:gd name="connsiteY826" fmla="*/ 950142 h 6006381"/>
              <a:gd name="connsiteX827" fmla="*/ 10058400 w 10230678"/>
              <a:gd name="connsiteY827" fmla="*/ 976646 h 6006381"/>
              <a:gd name="connsiteX828" fmla="*/ 10071652 w 10230678"/>
              <a:gd name="connsiteY828" fmla="*/ 1003150 h 6006381"/>
              <a:gd name="connsiteX829" fmla="*/ 10104782 w 10230678"/>
              <a:gd name="connsiteY829" fmla="*/ 1049533 h 6006381"/>
              <a:gd name="connsiteX830" fmla="*/ 10118034 w 10230678"/>
              <a:gd name="connsiteY830" fmla="*/ 1076037 h 6006381"/>
              <a:gd name="connsiteX831" fmla="*/ 10131287 w 10230678"/>
              <a:gd name="connsiteY831" fmla="*/ 1089289 h 6006381"/>
              <a:gd name="connsiteX832" fmla="*/ 10144539 w 10230678"/>
              <a:gd name="connsiteY832" fmla="*/ 1109168 h 6006381"/>
              <a:gd name="connsiteX833" fmla="*/ 10164417 w 10230678"/>
              <a:gd name="connsiteY833" fmla="*/ 1162176 h 6006381"/>
              <a:gd name="connsiteX834" fmla="*/ 10177669 w 10230678"/>
              <a:gd name="connsiteY834" fmla="*/ 1208559 h 6006381"/>
              <a:gd name="connsiteX835" fmla="*/ 10204174 w 10230678"/>
              <a:gd name="connsiteY835" fmla="*/ 1254942 h 6006381"/>
              <a:gd name="connsiteX836" fmla="*/ 10210800 w 10230678"/>
              <a:gd name="connsiteY836" fmla="*/ 1281446 h 6006381"/>
              <a:gd name="connsiteX837" fmla="*/ 10217426 w 10230678"/>
              <a:gd name="connsiteY837" fmla="*/ 1301324 h 6006381"/>
              <a:gd name="connsiteX838" fmla="*/ 10230678 w 10230678"/>
              <a:gd name="connsiteY838" fmla="*/ 1394089 h 6006381"/>
              <a:gd name="connsiteX839" fmla="*/ 10224052 w 10230678"/>
              <a:gd name="connsiteY839" fmla="*/ 1486855 h 6006381"/>
              <a:gd name="connsiteX840" fmla="*/ 10210800 w 10230678"/>
              <a:gd name="connsiteY840" fmla="*/ 1665759 h 6006381"/>
              <a:gd name="connsiteX841" fmla="*/ 10190921 w 10230678"/>
              <a:gd name="connsiteY841" fmla="*/ 1751898 h 6006381"/>
              <a:gd name="connsiteX842" fmla="*/ 10184295 w 10230678"/>
              <a:gd name="connsiteY842" fmla="*/ 1785029 h 6006381"/>
              <a:gd name="connsiteX843" fmla="*/ 10171043 w 10230678"/>
              <a:gd name="connsiteY843" fmla="*/ 1818159 h 6006381"/>
              <a:gd name="connsiteX844" fmla="*/ 10164417 w 10230678"/>
              <a:gd name="connsiteY844" fmla="*/ 1844663 h 6006381"/>
              <a:gd name="connsiteX845" fmla="*/ 10151165 w 10230678"/>
              <a:gd name="connsiteY845" fmla="*/ 1884420 h 6006381"/>
              <a:gd name="connsiteX846" fmla="*/ 10144539 w 10230678"/>
              <a:gd name="connsiteY846" fmla="*/ 1924176 h 6006381"/>
              <a:gd name="connsiteX847" fmla="*/ 10131287 w 10230678"/>
              <a:gd name="connsiteY847" fmla="*/ 1950681 h 6006381"/>
              <a:gd name="connsiteX848" fmla="*/ 10091530 w 10230678"/>
              <a:gd name="connsiteY848" fmla="*/ 2043446 h 6006381"/>
              <a:gd name="connsiteX849" fmla="*/ 10078278 w 10230678"/>
              <a:gd name="connsiteY849" fmla="*/ 2076576 h 6006381"/>
              <a:gd name="connsiteX850" fmla="*/ 10058400 w 10230678"/>
              <a:gd name="connsiteY850" fmla="*/ 2122959 h 6006381"/>
              <a:gd name="connsiteX851" fmla="*/ 10038521 w 10230678"/>
              <a:gd name="connsiteY851" fmla="*/ 2169342 h 6006381"/>
              <a:gd name="connsiteX852" fmla="*/ 10018643 w 10230678"/>
              <a:gd name="connsiteY852" fmla="*/ 2209098 h 6006381"/>
              <a:gd name="connsiteX853" fmla="*/ 9985513 w 10230678"/>
              <a:gd name="connsiteY853" fmla="*/ 2288611 h 6006381"/>
              <a:gd name="connsiteX854" fmla="*/ 9959008 w 10230678"/>
              <a:gd name="connsiteY854" fmla="*/ 2361498 h 6006381"/>
              <a:gd name="connsiteX855" fmla="*/ 9939130 w 10230678"/>
              <a:gd name="connsiteY855" fmla="*/ 2401255 h 6006381"/>
              <a:gd name="connsiteX856" fmla="*/ 9912626 w 10230678"/>
              <a:gd name="connsiteY856" fmla="*/ 2460889 h 6006381"/>
              <a:gd name="connsiteX857" fmla="*/ 9886121 w 10230678"/>
              <a:gd name="connsiteY857" fmla="*/ 2527150 h 6006381"/>
              <a:gd name="connsiteX858" fmla="*/ 9879495 w 10230678"/>
              <a:gd name="connsiteY858" fmla="*/ 2547029 h 6006381"/>
              <a:gd name="connsiteX859" fmla="*/ 9852991 w 10230678"/>
              <a:gd name="connsiteY859" fmla="*/ 2600037 h 6006381"/>
              <a:gd name="connsiteX860" fmla="*/ 9833113 w 10230678"/>
              <a:gd name="connsiteY860" fmla="*/ 2639794 h 6006381"/>
              <a:gd name="connsiteX861" fmla="*/ 9780104 w 10230678"/>
              <a:gd name="connsiteY861" fmla="*/ 2732559 h 6006381"/>
              <a:gd name="connsiteX862" fmla="*/ 9720469 w 10230678"/>
              <a:gd name="connsiteY862" fmla="*/ 2805446 h 6006381"/>
              <a:gd name="connsiteX863" fmla="*/ 9680713 w 10230678"/>
              <a:gd name="connsiteY863" fmla="*/ 2838576 h 6006381"/>
              <a:gd name="connsiteX864" fmla="*/ 9634330 w 10230678"/>
              <a:gd name="connsiteY864" fmla="*/ 2871707 h 6006381"/>
              <a:gd name="connsiteX865" fmla="*/ 9607826 w 10230678"/>
              <a:gd name="connsiteY865" fmla="*/ 2918089 h 6006381"/>
              <a:gd name="connsiteX866" fmla="*/ 9594574 w 10230678"/>
              <a:gd name="connsiteY866" fmla="*/ 2931342 h 6006381"/>
              <a:gd name="connsiteX867" fmla="*/ 9581321 w 10230678"/>
              <a:gd name="connsiteY867" fmla="*/ 2957846 h 6006381"/>
              <a:gd name="connsiteX868" fmla="*/ 9548191 w 10230678"/>
              <a:gd name="connsiteY868" fmla="*/ 3004229 h 6006381"/>
              <a:gd name="connsiteX869" fmla="*/ 9515060 w 10230678"/>
              <a:gd name="connsiteY869" fmla="*/ 3037359 h 6006381"/>
              <a:gd name="connsiteX870" fmla="*/ 9475304 w 10230678"/>
              <a:gd name="connsiteY870" fmla="*/ 3090368 h 6006381"/>
              <a:gd name="connsiteX871" fmla="*/ 9455426 w 10230678"/>
              <a:gd name="connsiteY871" fmla="*/ 3110246 h 6006381"/>
              <a:gd name="connsiteX872" fmla="*/ 9428921 w 10230678"/>
              <a:gd name="connsiteY872" fmla="*/ 3150002 h 6006381"/>
              <a:gd name="connsiteX873" fmla="*/ 9375913 w 10230678"/>
              <a:gd name="connsiteY873" fmla="*/ 3196385 h 6006381"/>
              <a:gd name="connsiteX874" fmla="*/ 9362660 w 10230678"/>
              <a:gd name="connsiteY874" fmla="*/ 3209637 h 6006381"/>
              <a:gd name="connsiteX875" fmla="*/ 9296400 w 10230678"/>
              <a:gd name="connsiteY875" fmla="*/ 3236142 h 6006381"/>
              <a:gd name="connsiteX876" fmla="*/ 9203634 w 10230678"/>
              <a:gd name="connsiteY876" fmla="*/ 3302402 h 6006381"/>
              <a:gd name="connsiteX877" fmla="*/ 9183756 w 10230678"/>
              <a:gd name="connsiteY877" fmla="*/ 3315655 h 6006381"/>
              <a:gd name="connsiteX878" fmla="*/ 9144000 w 10230678"/>
              <a:gd name="connsiteY878" fmla="*/ 3335533 h 6006381"/>
              <a:gd name="connsiteX879" fmla="*/ 9110869 w 10230678"/>
              <a:gd name="connsiteY879" fmla="*/ 3362037 h 6006381"/>
              <a:gd name="connsiteX880" fmla="*/ 9071113 w 10230678"/>
              <a:gd name="connsiteY880" fmla="*/ 3388542 h 6006381"/>
              <a:gd name="connsiteX881" fmla="*/ 8991600 w 10230678"/>
              <a:gd name="connsiteY881" fmla="*/ 3434924 h 6006381"/>
              <a:gd name="connsiteX882" fmla="*/ 8892208 w 10230678"/>
              <a:gd name="connsiteY882" fmla="*/ 3487933 h 6006381"/>
              <a:gd name="connsiteX883" fmla="*/ 8806069 w 10230678"/>
              <a:gd name="connsiteY883" fmla="*/ 3547568 h 6006381"/>
              <a:gd name="connsiteX884" fmla="*/ 8746434 w 10230678"/>
              <a:gd name="connsiteY884" fmla="*/ 3593950 h 6006381"/>
              <a:gd name="connsiteX885" fmla="*/ 8706678 w 10230678"/>
              <a:gd name="connsiteY885" fmla="*/ 3627081 h 6006381"/>
              <a:gd name="connsiteX886" fmla="*/ 8647043 w 10230678"/>
              <a:gd name="connsiteY886" fmla="*/ 3673463 h 6006381"/>
              <a:gd name="connsiteX887" fmla="*/ 8613913 w 10230678"/>
              <a:gd name="connsiteY887" fmla="*/ 3693342 h 6006381"/>
              <a:gd name="connsiteX888" fmla="*/ 8594034 w 10230678"/>
              <a:gd name="connsiteY888" fmla="*/ 3713220 h 6006381"/>
              <a:gd name="connsiteX889" fmla="*/ 8554278 w 10230678"/>
              <a:gd name="connsiteY889" fmla="*/ 3739724 h 6006381"/>
              <a:gd name="connsiteX890" fmla="*/ 8521147 w 10230678"/>
              <a:gd name="connsiteY890" fmla="*/ 3766229 h 6006381"/>
              <a:gd name="connsiteX891" fmla="*/ 8454887 w 10230678"/>
              <a:gd name="connsiteY891" fmla="*/ 3805985 h 6006381"/>
              <a:gd name="connsiteX892" fmla="*/ 8382000 w 10230678"/>
              <a:gd name="connsiteY892" fmla="*/ 3852368 h 6006381"/>
              <a:gd name="connsiteX893" fmla="*/ 8355495 w 10230678"/>
              <a:gd name="connsiteY893" fmla="*/ 3865620 h 6006381"/>
              <a:gd name="connsiteX894" fmla="*/ 8282608 w 10230678"/>
              <a:gd name="connsiteY894" fmla="*/ 3918629 h 6006381"/>
              <a:gd name="connsiteX895" fmla="*/ 8256104 w 10230678"/>
              <a:gd name="connsiteY895" fmla="*/ 3931881 h 6006381"/>
              <a:gd name="connsiteX896" fmla="*/ 8222974 w 10230678"/>
              <a:gd name="connsiteY896" fmla="*/ 3958385 h 6006381"/>
              <a:gd name="connsiteX897" fmla="*/ 8116956 w 10230678"/>
              <a:gd name="connsiteY897" fmla="*/ 4018020 h 6006381"/>
              <a:gd name="connsiteX898" fmla="*/ 8077200 w 10230678"/>
              <a:gd name="connsiteY898" fmla="*/ 4044524 h 6006381"/>
              <a:gd name="connsiteX899" fmla="*/ 8050695 w 10230678"/>
              <a:gd name="connsiteY899" fmla="*/ 4057776 h 6006381"/>
              <a:gd name="connsiteX900" fmla="*/ 7997687 w 10230678"/>
              <a:gd name="connsiteY900" fmla="*/ 4097533 h 6006381"/>
              <a:gd name="connsiteX901" fmla="*/ 7964556 w 10230678"/>
              <a:gd name="connsiteY901" fmla="*/ 4124037 h 6006381"/>
              <a:gd name="connsiteX902" fmla="*/ 7885043 w 10230678"/>
              <a:gd name="connsiteY902" fmla="*/ 4170420 h 6006381"/>
              <a:gd name="connsiteX903" fmla="*/ 7812156 w 10230678"/>
              <a:gd name="connsiteY903" fmla="*/ 4216802 h 6006381"/>
              <a:gd name="connsiteX904" fmla="*/ 7719391 w 10230678"/>
              <a:gd name="connsiteY904" fmla="*/ 4276437 h 6006381"/>
              <a:gd name="connsiteX905" fmla="*/ 7679634 w 10230678"/>
              <a:gd name="connsiteY905" fmla="*/ 4302942 h 6006381"/>
              <a:gd name="connsiteX906" fmla="*/ 7626626 w 10230678"/>
              <a:gd name="connsiteY906" fmla="*/ 4329446 h 6006381"/>
              <a:gd name="connsiteX907" fmla="*/ 7527234 w 10230678"/>
              <a:gd name="connsiteY907" fmla="*/ 4389081 h 6006381"/>
              <a:gd name="connsiteX908" fmla="*/ 7480852 w 10230678"/>
              <a:gd name="connsiteY908" fmla="*/ 4415585 h 6006381"/>
              <a:gd name="connsiteX909" fmla="*/ 7434469 w 10230678"/>
              <a:gd name="connsiteY909" fmla="*/ 4448715 h 6006381"/>
              <a:gd name="connsiteX910" fmla="*/ 7348330 w 10230678"/>
              <a:gd name="connsiteY910" fmla="*/ 4501724 h 6006381"/>
              <a:gd name="connsiteX911" fmla="*/ 7301947 w 10230678"/>
              <a:gd name="connsiteY911" fmla="*/ 4534855 h 6006381"/>
              <a:gd name="connsiteX912" fmla="*/ 7209182 w 10230678"/>
              <a:gd name="connsiteY912" fmla="*/ 4581237 h 6006381"/>
              <a:gd name="connsiteX913" fmla="*/ 7076660 w 10230678"/>
              <a:gd name="connsiteY913" fmla="*/ 4660750 h 6006381"/>
              <a:gd name="connsiteX914" fmla="*/ 7010400 w 10230678"/>
              <a:gd name="connsiteY914" fmla="*/ 4700507 h 6006381"/>
              <a:gd name="connsiteX915" fmla="*/ 6957391 w 10230678"/>
              <a:gd name="connsiteY915" fmla="*/ 4720385 h 6006381"/>
              <a:gd name="connsiteX916" fmla="*/ 6877878 w 10230678"/>
              <a:gd name="connsiteY916" fmla="*/ 4773394 h 6006381"/>
              <a:gd name="connsiteX917" fmla="*/ 6844747 w 10230678"/>
              <a:gd name="connsiteY917" fmla="*/ 4799898 h 6006381"/>
              <a:gd name="connsiteX918" fmla="*/ 6791739 w 10230678"/>
              <a:gd name="connsiteY918" fmla="*/ 4833029 h 6006381"/>
              <a:gd name="connsiteX919" fmla="*/ 6758608 w 10230678"/>
              <a:gd name="connsiteY919" fmla="*/ 4859533 h 6006381"/>
              <a:gd name="connsiteX920" fmla="*/ 6705600 w 10230678"/>
              <a:gd name="connsiteY920" fmla="*/ 4892663 h 6006381"/>
              <a:gd name="connsiteX921" fmla="*/ 6679095 w 10230678"/>
              <a:gd name="connsiteY921" fmla="*/ 4912542 h 6006381"/>
              <a:gd name="connsiteX922" fmla="*/ 6652591 w 10230678"/>
              <a:gd name="connsiteY922" fmla="*/ 4925794 h 6006381"/>
              <a:gd name="connsiteX923" fmla="*/ 6632713 w 10230678"/>
              <a:gd name="connsiteY923" fmla="*/ 4939046 h 6006381"/>
              <a:gd name="connsiteX924" fmla="*/ 6573078 w 10230678"/>
              <a:gd name="connsiteY924" fmla="*/ 4972176 h 6006381"/>
              <a:gd name="connsiteX925" fmla="*/ 6506817 w 10230678"/>
              <a:gd name="connsiteY925" fmla="*/ 5025185 h 6006381"/>
              <a:gd name="connsiteX926" fmla="*/ 6473687 w 10230678"/>
              <a:gd name="connsiteY926" fmla="*/ 5051689 h 6006381"/>
              <a:gd name="connsiteX927" fmla="*/ 6447182 w 10230678"/>
              <a:gd name="connsiteY927" fmla="*/ 5064942 h 6006381"/>
              <a:gd name="connsiteX928" fmla="*/ 6427304 w 10230678"/>
              <a:gd name="connsiteY928" fmla="*/ 5071568 h 6006381"/>
              <a:gd name="connsiteX929" fmla="*/ 6407426 w 10230678"/>
              <a:gd name="connsiteY929" fmla="*/ 5084820 h 6006381"/>
              <a:gd name="connsiteX930" fmla="*/ 6380921 w 10230678"/>
              <a:gd name="connsiteY930" fmla="*/ 5098072 h 6006381"/>
              <a:gd name="connsiteX931" fmla="*/ 6321287 w 10230678"/>
              <a:gd name="connsiteY931" fmla="*/ 5137829 h 6006381"/>
              <a:gd name="connsiteX932" fmla="*/ 6274904 w 10230678"/>
              <a:gd name="connsiteY932" fmla="*/ 5157707 h 6006381"/>
              <a:gd name="connsiteX933" fmla="*/ 6248400 w 10230678"/>
              <a:gd name="connsiteY933" fmla="*/ 5177585 h 6006381"/>
              <a:gd name="connsiteX934" fmla="*/ 6221895 w 10230678"/>
              <a:gd name="connsiteY934" fmla="*/ 5190837 h 6006381"/>
              <a:gd name="connsiteX935" fmla="*/ 6202017 w 10230678"/>
              <a:gd name="connsiteY935" fmla="*/ 5204089 h 6006381"/>
              <a:gd name="connsiteX936" fmla="*/ 6149008 w 10230678"/>
              <a:gd name="connsiteY936" fmla="*/ 5230594 h 6006381"/>
              <a:gd name="connsiteX937" fmla="*/ 6109252 w 10230678"/>
              <a:gd name="connsiteY937" fmla="*/ 5257098 h 6006381"/>
              <a:gd name="connsiteX938" fmla="*/ 6076121 w 10230678"/>
              <a:gd name="connsiteY938" fmla="*/ 5270350 h 6006381"/>
              <a:gd name="connsiteX939" fmla="*/ 6009860 w 10230678"/>
              <a:gd name="connsiteY939" fmla="*/ 5303481 h 6006381"/>
              <a:gd name="connsiteX940" fmla="*/ 5976730 w 10230678"/>
              <a:gd name="connsiteY940" fmla="*/ 5316733 h 6006381"/>
              <a:gd name="connsiteX941" fmla="*/ 5917095 w 10230678"/>
              <a:gd name="connsiteY941" fmla="*/ 5349863 h 6006381"/>
              <a:gd name="connsiteX942" fmla="*/ 5883965 w 10230678"/>
              <a:gd name="connsiteY942" fmla="*/ 5363115 h 6006381"/>
              <a:gd name="connsiteX943" fmla="*/ 5824330 w 10230678"/>
              <a:gd name="connsiteY943" fmla="*/ 5396246 h 6006381"/>
              <a:gd name="connsiteX944" fmla="*/ 5758069 w 10230678"/>
              <a:gd name="connsiteY944" fmla="*/ 5436002 h 6006381"/>
              <a:gd name="connsiteX945" fmla="*/ 5731565 w 10230678"/>
              <a:gd name="connsiteY945" fmla="*/ 5449255 h 6006381"/>
              <a:gd name="connsiteX946" fmla="*/ 5698434 w 10230678"/>
              <a:gd name="connsiteY946" fmla="*/ 5469133 h 6006381"/>
              <a:gd name="connsiteX947" fmla="*/ 5665304 w 10230678"/>
              <a:gd name="connsiteY947" fmla="*/ 5482385 h 6006381"/>
              <a:gd name="connsiteX948" fmla="*/ 5638800 w 10230678"/>
              <a:gd name="connsiteY948" fmla="*/ 5502263 h 6006381"/>
              <a:gd name="connsiteX949" fmla="*/ 5605669 w 10230678"/>
              <a:gd name="connsiteY949" fmla="*/ 5515515 h 6006381"/>
              <a:gd name="connsiteX950" fmla="*/ 5572539 w 10230678"/>
              <a:gd name="connsiteY950" fmla="*/ 5535394 h 6006381"/>
              <a:gd name="connsiteX951" fmla="*/ 5519530 w 10230678"/>
              <a:gd name="connsiteY951" fmla="*/ 5561898 h 6006381"/>
              <a:gd name="connsiteX952" fmla="*/ 5493026 w 10230678"/>
              <a:gd name="connsiteY952" fmla="*/ 5575150 h 6006381"/>
              <a:gd name="connsiteX953" fmla="*/ 5473147 w 10230678"/>
              <a:gd name="connsiteY953" fmla="*/ 5588402 h 6006381"/>
              <a:gd name="connsiteX954" fmla="*/ 5420139 w 10230678"/>
              <a:gd name="connsiteY954" fmla="*/ 5614907 h 6006381"/>
              <a:gd name="connsiteX955" fmla="*/ 5393634 w 10230678"/>
              <a:gd name="connsiteY955" fmla="*/ 5628159 h 6006381"/>
              <a:gd name="connsiteX956" fmla="*/ 5347252 w 10230678"/>
              <a:gd name="connsiteY956" fmla="*/ 5654663 h 6006381"/>
              <a:gd name="connsiteX957" fmla="*/ 5327374 w 10230678"/>
              <a:gd name="connsiteY957" fmla="*/ 5667915 h 6006381"/>
              <a:gd name="connsiteX958" fmla="*/ 5300869 w 10230678"/>
              <a:gd name="connsiteY958" fmla="*/ 5681168 h 6006381"/>
              <a:gd name="connsiteX959" fmla="*/ 5267739 w 10230678"/>
              <a:gd name="connsiteY959" fmla="*/ 5701046 h 6006381"/>
              <a:gd name="connsiteX960" fmla="*/ 5214730 w 10230678"/>
              <a:gd name="connsiteY960" fmla="*/ 5727550 h 6006381"/>
              <a:gd name="connsiteX961" fmla="*/ 5194852 w 10230678"/>
              <a:gd name="connsiteY961" fmla="*/ 5740802 h 6006381"/>
              <a:gd name="connsiteX962" fmla="*/ 5168347 w 10230678"/>
              <a:gd name="connsiteY962" fmla="*/ 5754055 h 6006381"/>
              <a:gd name="connsiteX963" fmla="*/ 5128591 w 10230678"/>
              <a:gd name="connsiteY963" fmla="*/ 5780559 h 6006381"/>
              <a:gd name="connsiteX964" fmla="*/ 5108713 w 10230678"/>
              <a:gd name="connsiteY964" fmla="*/ 5793811 h 6006381"/>
              <a:gd name="connsiteX965" fmla="*/ 5075582 w 10230678"/>
              <a:gd name="connsiteY965" fmla="*/ 5807063 h 6006381"/>
              <a:gd name="connsiteX966" fmla="*/ 5049078 w 10230678"/>
              <a:gd name="connsiteY966" fmla="*/ 5826942 h 6006381"/>
              <a:gd name="connsiteX967" fmla="*/ 5022574 w 10230678"/>
              <a:gd name="connsiteY967" fmla="*/ 5840194 h 6006381"/>
              <a:gd name="connsiteX968" fmla="*/ 4989443 w 10230678"/>
              <a:gd name="connsiteY968" fmla="*/ 5860072 h 6006381"/>
              <a:gd name="connsiteX969" fmla="*/ 4943060 w 10230678"/>
              <a:gd name="connsiteY969" fmla="*/ 5879950 h 6006381"/>
              <a:gd name="connsiteX970" fmla="*/ 4916556 w 10230678"/>
              <a:gd name="connsiteY970" fmla="*/ 5893202 h 6006381"/>
              <a:gd name="connsiteX971" fmla="*/ 4850295 w 10230678"/>
              <a:gd name="connsiteY971" fmla="*/ 5913081 h 6006381"/>
              <a:gd name="connsiteX972" fmla="*/ 4784034 w 10230678"/>
              <a:gd name="connsiteY972" fmla="*/ 5946211 h 6006381"/>
              <a:gd name="connsiteX973" fmla="*/ 4744278 w 10230678"/>
              <a:gd name="connsiteY973" fmla="*/ 5959463 h 6006381"/>
              <a:gd name="connsiteX974" fmla="*/ 4684643 w 10230678"/>
              <a:gd name="connsiteY974" fmla="*/ 5985968 h 6006381"/>
              <a:gd name="connsiteX975" fmla="*/ 4664765 w 10230678"/>
              <a:gd name="connsiteY975" fmla="*/ 5992594 h 6006381"/>
              <a:gd name="connsiteX976" fmla="*/ 4419600 w 10230678"/>
              <a:gd name="connsiteY976" fmla="*/ 6005846 h 6006381"/>
              <a:gd name="connsiteX977" fmla="*/ 4220817 w 10230678"/>
              <a:gd name="connsiteY977" fmla="*/ 6005846 h 6006381"/>
              <a:gd name="connsiteX0" fmla="*/ 8938591 w 10230678"/>
              <a:gd name="connsiteY0" fmla="*/ 1791655 h 6006381"/>
              <a:gd name="connsiteX1" fmla="*/ 8892208 w 10230678"/>
              <a:gd name="connsiteY1" fmla="*/ 1824785 h 6006381"/>
              <a:gd name="connsiteX2" fmla="*/ 8852452 w 10230678"/>
              <a:gd name="connsiteY2" fmla="*/ 1838037 h 6006381"/>
              <a:gd name="connsiteX3" fmla="*/ 8799443 w 10230678"/>
              <a:gd name="connsiteY3" fmla="*/ 1864542 h 6006381"/>
              <a:gd name="connsiteX4" fmla="*/ 8759687 w 10230678"/>
              <a:gd name="connsiteY4" fmla="*/ 1884420 h 6006381"/>
              <a:gd name="connsiteX5" fmla="*/ 8739808 w 10230678"/>
              <a:gd name="connsiteY5" fmla="*/ 1891046 h 6006381"/>
              <a:gd name="connsiteX6" fmla="*/ 8706678 w 10230678"/>
              <a:gd name="connsiteY6" fmla="*/ 1910924 h 6006381"/>
              <a:gd name="connsiteX7" fmla="*/ 8640417 w 10230678"/>
              <a:gd name="connsiteY7" fmla="*/ 1937429 h 6006381"/>
              <a:gd name="connsiteX8" fmla="*/ 8600660 w 10230678"/>
              <a:gd name="connsiteY8" fmla="*/ 1950681 h 6006381"/>
              <a:gd name="connsiteX9" fmla="*/ 8554278 w 10230678"/>
              <a:gd name="connsiteY9" fmla="*/ 1977185 h 6006381"/>
              <a:gd name="connsiteX10" fmla="*/ 8527774 w 10230678"/>
              <a:gd name="connsiteY10" fmla="*/ 1983811 h 6006381"/>
              <a:gd name="connsiteX11" fmla="*/ 8481391 w 10230678"/>
              <a:gd name="connsiteY11" fmla="*/ 2003689 h 6006381"/>
              <a:gd name="connsiteX12" fmla="*/ 8421756 w 10230678"/>
              <a:gd name="connsiteY12" fmla="*/ 2030194 h 6006381"/>
              <a:gd name="connsiteX13" fmla="*/ 8401878 w 10230678"/>
              <a:gd name="connsiteY13" fmla="*/ 2036820 h 6006381"/>
              <a:gd name="connsiteX14" fmla="*/ 8342243 w 10230678"/>
              <a:gd name="connsiteY14" fmla="*/ 2069950 h 6006381"/>
              <a:gd name="connsiteX15" fmla="*/ 8302487 w 10230678"/>
              <a:gd name="connsiteY15" fmla="*/ 2103081 h 6006381"/>
              <a:gd name="connsiteX16" fmla="*/ 8256104 w 10230678"/>
              <a:gd name="connsiteY16" fmla="*/ 2136211 h 6006381"/>
              <a:gd name="connsiteX17" fmla="*/ 8203095 w 10230678"/>
              <a:gd name="connsiteY17" fmla="*/ 2175968 h 6006381"/>
              <a:gd name="connsiteX18" fmla="*/ 8169965 w 10230678"/>
              <a:gd name="connsiteY18" fmla="*/ 2195846 h 6006381"/>
              <a:gd name="connsiteX19" fmla="*/ 8130208 w 10230678"/>
              <a:gd name="connsiteY19" fmla="*/ 2235602 h 6006381"/>
              <a:gd name="connsiteX20" fmla="*/ 8110330 w 10230678"/>
              <a:gd name="connsiteY20" fmla="*/ 2248855 h 6006381"/>
              <a:gd name="connsiteX21" fmla="*/ 8063947 w 10230678"/>
              <a:gd name="connsiteY21" fmla="*/ 2281985 h 6006381"/>
              <a:gd name="connsiteX22" fmla="*/ 8004313 w 10230678"/>
              <a:gd name="connsiteY22" fmla="*/ 2308489 h 6006381"/>
              <a:gd name="connsiteX23" fmla="*/ 7977808 w 10230678"/>
              <a:gd name="connsiteY23" fmla="*/ 2321742 h 6006381"/>
              <a:gd name="connsiteX24" fmla="*/ 7944678 w 10230678"/>
              <a:gd name="connsiteY24" fmla="*/ 2341620 h 6006381"/>
              <a:gd name="connsiteX25" fmla="*/ 7924800 w 10230678"/>
              <a:gd name="connsiteY25" fmla="*/ 2348246 h 6006381"/>
              <a:gd name="connsiteX26" fmla="*/ 7904921 w 10230678"/>
              <a:gd name="connsiteY26" fmla="*/ 2361498 h 6006381"/>
              <a:gd name="connsiteX27" fmla="*/ 7865165 w 10230678"/>
              <a:gd name="connsiteY27" fmla="*/ 2368124 h 6006381"/>
              <a:gd name="connsiteX28" fmla="*/ 7805530 w 10230678"/>
              <a:gd name="connsiteY28" fmla="*/ 2401255 h 6006381"/>
              <a:gd name="connsiteX29" fmla="*/ 7772400 w 10230678"/>
              <a:gd name="connsiteY29" fmla="*/ 2414507 h 6006381"/>
              <a:gd name="connsiteX30" fmla="*/ 7706139 w 10230678"/>
              <a:gd name="connsiteY30" fmla="*/ 2447637 h 6006381"/>
              <a:gd name="connsiteX31" fmla="*/ 7673008 w 10230678"/>
              <a:gd name="connsiteY31" fmla="*/ 2467515 h 6006381"/>
              <a:gd name="connsiteX32" fmla="*/ 7633252 w 10230678"/>
              <a:gd name="connsiteY32" fmla="*/ 2480768 h 6006381"/>
              <a:gd name="connsiteX33" fmla="*/ 7560365 w 10230678"/>
              <a:gd name="connsiteY33" fmla="*/ 2527150 h 6006381"/>
              <a:gd name="connsiteX34" fmla="*/ 7527234 w 10230678"/>
              <a:gd name="connsiteY34" fmla="*/ 2540402 h 6006381"/>
              <a:gd name="connsiteX35" fmla="*/ 7374834 w 10230678"/>
              <a:gd name="connsiteY35" fmla="*/ 2633168 h 6006381"/>
              <a:gd name="connsiteX36" fmla="*/ 7262191 w 10230678"/>
              <a:gd name="connsiteY36" fmla="*/ 2719307 h 6006381"/>
              <a:gd name="connsiteX37" fmla="*/ 7229060 w 10230678"/>
              <a:gd name="connsiteY37" fmla="*/ 2752437 h 6006381"/>
              <a:gd name="connsiteX38" fmla="*/ 7202556 w 10230678"/>
              <a:gd name="connsiteY38" fmla="*/ 2772315 h 6006381"/>
              <a:gd name="connsiteX39" fmla="*/ 7176052 w 10230678"/>
              <a:gd name="connsiteY39" fmla="*/ 2798820 h 6006381"/>
              <a:gd name="connsiteX40" fmla="*/ 7123043 w 10230678"/>
              <a:gd name="connsiteY40" fmla="*/ 2838576 h 6006381"/>
              <a:gd name="connsiteX41" fmla="*/ 7070034 w 10230678"/>
              <a:gd name="connsiteY41" fmla="*/ 2878333 h 6006381"/>
              <a:gd name="connsiteX42" fmla="*/ 7050156 w 10230678"/>
              <a:gd name="connsiteY42" fmla="*/ 2891585 h 6006381"/>
              <a:gd name="connsiteX43" fmla="*/ 7010400 w 10230678"/>
              <a:gd name="connsiteY43" fmla="*/ 2911463 h 6006381"/>
              <a:gd name="connsiteX44" fmla="*/ 6964017 w 10230678"/>
              <a:gd name="connsiteY44" fmla="*/ 2944594 h 6006381"/>
              <a:gd name="connsiteX45" fmla="*/ 6924260 w 10230678"/>
              <a:gd name="connsiteY45" fmla="*/ 2964472 h 6006381"/>
              <a:gd name="connsiteX46" fmla="*/ 6858000 w 10230678"/>
              <a:gd name="connsiteY46" fmla="*/ 3004229 h 6006381"/>
              <a:gd name="connsiteX47" fmla="*/ 6811617 w 10230678"/>
              <a:gd name="connsiteY47" fmla="*/ 3037359 h 6006381"/>
              <a:gd name="connsiteX48" fmla="*/ 6751982 w 10230678"/>
              <a:gd name="connsiteY48" fmla="*/ 3070489 h 6006381"/>
              <a:gd name="connsiteX49" fmla="*/ 6718852 w 10230678"/>
              <a:gd name="connsiteY49" fmla="*/ 3096994 h 6006381"/>
              <a:gd name="connsiteX50" fmla="*/ 6586330 w 10230678"/>
              <a:gd name="connsiteY50" fmla="*/ 3176507 h 6006381"/>
              <a:gd name="connsiteX51" fmla="*/ 6539947 w 10230678"/>
              <a:gd name="connsiteY51" fmla="*/ 3209637 h 6006381"/>
              <a:gd name="connsiteX52" fmla="*/ 6460434 w 10230678"/>
              <a:gd name="connsiteY52" fmla="*/ 3269272 h 6006381"/>
              <a:gd name="connsiteX53" fmla="*/ 6433930 w 10230678"/>
              <a:gd name="connsiteY53" fmla="*/ 3282524 h 6006381"/>
              <a:gd name="connsiteX54" fmla="*/ 6387547 w 10230678"/>
              <a:gd name="connsiteY54" fmla="*/ 3309029 h 6006381"/>
              <a:gd name="connsiteX55" fmla="*/ 6361043 w 10230678"/>
              <a:gd name="connsiteY55" fmla="*/ 3328907 h 6006381"/>
              <a:gd name="connsiteX56" fmla="*/ 6288156 w 10230678"/>
              <a:gd name="connsiteY56" fmla="*/ 3375289 h 6006381"/>
              <a:gd name="connsiteX57" fmla="*/ 6241774 w 10230678"/>
              <a:gd name="connsiteY57" fmla="*/ 3408420 h 6006381"/>
              <a:gd name="connsiteX58" fmla="*/ 6188765 w 10230678"/>
              <a:gd name="connsiteY58" fmla="*/ 3434924 h 6006381"/>
              <a:gd name="connsiteX59" fmla="*/ 6162260 w 10230678"/>
              <a:gd name="connsiteY59" fmla="*/ 3454802 h 6006381"/>
              <a:gd name="connsiteX60" fmla="*/ 6102626 w 10230678"/>
              <a:gd name="connsiteY60" fmla="*/ 3487933 h 6006381"/>
              <a:gd name="connsiteX61" fmla="*/ 6036365 w 10230678"/>
              <a:gd name="connsiteY61" fmla="*/ 3534315 h 6006381"/>
              <a:gd name="connsiteX62" fmla="*/ 5996608 w 10230678"/>
              <a:gd name="connsiteY62" fmla="*/ 3554194 h 6006381"/>
              <a:gd name="connsiteX63" fmla="*/ 5970104 w 10230678"/>
              <a:gd name="connsiteY63" fmla="*/ 3574072 h 6006381"/>
              <a:gd name="connsiteX64" fmla="*/ 5903843 w 10230678"/>
              <a:gd name="connsiteY64" fmla="*/ 3607202 h 6006381"/>
              <a:gd name="connsiteX65" fmla="*/ 5830956 w 10230678"/>
              <a:gd name="connsiteY65" fmla="*/ 3653585 h 6006381"/>
              <a:gd name="connsiteX66" fmla="*/ 5811078 w 10230678"/>
              <a:gd name="connsiteY66" fmla="*/ 3666837 h 6006381"/>
              <a:gd name="connsiteX67" fmla="*/ 5764695 w 10230678"/>
              <a:gd name="connsiteY67" fmla="*/ 3693342 h 6006381"/>
              <a:gd name="connsiteX68" fmla="*/ 5705060 w 10230678"/>
              <a:gd name="connsiteY68" fmla="*/ 3733098 h 6006381"/>
              <a:gd name="connsiteX69" fmla="*/ 5652052 w 10230678"/>
              <a:gd name="connsiteY69" fmla="*/ 3766229 h 6006381"/>
              <a:gd name="connsiteX70" fmla="*/ 5625547 w 10230678"/>
              <a:gd name="connsiteY70" fmla="*/ 3786107 h 6006381"/>
              <a:gd name="connsiteX71" fmla="*/ 5585791 w 10230678"/>
              <a:gd name="connsiteY71" fmla="*/ 3805985 h 6006381"/>
              <a:gd name="connsiteX72" fmla="*/ 5546034 w 10230678"/>
              <a:gd name="connsiteY72" fmla="*/ 3825863 h 6006381"/>
              <a:gd name="connsiteX73" fmla="*/ 5526156 w 10230678"/>
              <a:gd name="connsiteY73" fmla="*/ 3839115 h 6006381"/>
              <a:gd name="connsiteX74" fmla="*/ 5512904 w 10230678"/>
              <a:gd name="connsiteY74" fmla="*/ 3852368 h 6006381"/>
              <a:gd name="connsiteX75" fmla="*/ 5486400 w 10230678"/>
              <a:gd name="connsiteY75" fmla="*/ 3865620 h 6006381"/>
              <a:gd name="connsiteX76" fmla="*/ 5406887 w 10230678"/>
              <a:gd name="connsiteY76" fmla="*/ 3892124 h 6006381"/>
              <a:gd name="connsiteX77" fmla="*/ 5387008 w 10230678"/>
              <a:gd name="connsiteY77" fmla="*/ 3905376 h 6006381"/>
              <a:gd name="connsiteX78" fmla="*/ 5367130 w 10230678"/>
              <a:gd name="connsiteY78" fmla="*/ 3912002 h 6006381"/>
              <a:gd name="connsiteX79" fmla="*/ 5340626 w 10230678"/>
              <a:gd name="connsiteY79" fmla="*/ 3925255 h 6006381"/>
              <a:gd name="connsiteX80" fmla="*/ 5320747 w 10230678"/>
              <a:gd name="connsiteY80" fmla="*/ 3938507 h 6006381"/>
              <a:gd name="connsiteX81" fmla="*/ 5280991 w 10230678"/>
              <a:gd name="connsiteY81" fmla="*/ 3951759 h 6006381"/>
              <a:gd name="connsiteX82" fmla="*/ 5254487 w 10230678"/>
              <a:gd name="connsiteY82" fmla="*/ 3971637 h 6006381"/>
              <a:gd name="connsiteX83" fmla="*/ 5234608 w 10230678"/>
              <a:gd name="connsiteY83" fmla="*/ 3984889 h 6006381"/>
              <a:gd name="connsiteX84" fmla="*/ 5221356 w 10230678"/>
              <a:gd name="connsiteY84" fmla="*/ 3998142 h 6006381"/>
              <a:gd name="connsiteX85" fmla="*/ 5188226 w 10230678"/>
              <a:gd name="connsiteY85" fmla="*/ 4018020 h 6006381"/>
              <a:gd name="connsiteX86" fmla="*/ 5174974 w 10230678"/>
              <a:gd name="connsiteY86" fmla="*/ 4037898 h 6006381"/>
              <a:gd name="connsiteX87" fmla="*/ 5155095 w 10230678"/>
              <a:gd name="connsiteY87" fmla="*/ 4051150 h 6006381"/>
              <a:gd name="connsiteX88" fmla="*/ 5121965 w 10230678"/>
              <a:gd name="connsiteY88" fmla="*/ 4077655 h 6006381"/>
              <a:gd name="connsiteX89" fmla="*/ 5102087 w 10230678"/>
              <a:gd name="connsiteY89" fmla="*/ 4097533 h 6006381"/>
              <a:gd name="connsiteX90" fmla="*/ 5082208 w 10230678"/>
              <a:gd name="connsiteY90" fmla="*/ 4110785 h 6006381"/>
              <a:gd name="connsiteX91" fmla="*/ 5015947 w 10230678"/>
              <a:gd name="connsiteY91" fmla="*/ 4177046 h 6006381"/>
              <a:gd name="connsiteX92" fmla="*/ 4996069 w 10230678"/>
              <a:gd name="connsiteY92" fmla="*/ 4196924 h 6006381"/>
              <a:gd name="connsiteX93" fmla="*/ 4943060 w 10230678"/>
              <a:gd name="connsiteY93" fmla="*/ 4243307 h 6006381"/>
              <a:gd name="connsiteX94" fmla="*/ 4929808 w 10230678"/>
              <a:gd name="connsiteY94" fmla="*/ 4263185 h 6006381"/>
              <a:gd name="connsiteX95" fmla="*/ 4870174 w 10230678"/>
              <a:gd name="connsiteY95" fmla="*/ 4302942 h 6006381"/>
              <a:gd name="connsiteX96" fmla="*/ 4843669 w 10230678"/>
              <a:gd name="connsiteY96" fmla="*/ 4322820 h 6006381"/>
              <a:gd name="connsiteX97" fmla="*/ 4823791 w 10230678"/>
              <a:gd name="connsiteY97" fmla="*/ 4349324 h 6006381"/>
              <a:gd name="connsiteX98" fmla="*/ 4790660 w 10230678"/>
              <a:gd name="connsiteY98" fmla="*/ 4369202 h 6006381"/>
              <a:gd name="connsiteX99" fmla="*/ 4737652 w 10230678"/>
              <a:gd name="connsiteY99" fmla="*/ 4422211 h 6006381"/>
              <a:gd name="connsiteX100" fmla="*/ 4671391 w 10230678"/>
              <a:gd name="connsiteY100" fmla="*/ 4475220 h 6006381"/>
              <a:gd name="connsiteX101" fmla="*/ 4618382 w 10230678"/>
              <a:gd name="connsiteY101" fmla="*/ 4528229 h 6006381"/>
              <a:gd name="connsiteX102" fmla="*/ 4585252 w 10230678"/>
              <a:gd name="connsiteY102" fmla="*/ 4561359 h 6006381"/>
              <a:gd name="connsiteX103" fmla="*/ 4565374 w 10230678"/>
              <a:gd name="connsiteY103" fmla="*/ 4574611 h 6006381"/>
              <a:gd name="connsiteX104" fmla="*/ 4545495 w 10230678"/>
              <a:gd name="connsiteY104" fmla="*/ 4594489 h 6006381"/>
              <a:gd name="connsiteX105" fmla="*/ 4518991 w 10230678"/>
              <a:gd name="connsiteY105" fmla="*/ 4607742 h 6006381"/>
              <a:gd name="connsiteX106" fmla="*/ 4459356 w 10230678"/>
              <a:gd name="connsiteY106" fmla="*/ 4654124 h 6006381"/>
              <a:gd name="connsiteX107" fmla="*/ 4439478 w 10230678"/>
              <a:gd name="connsiteY107" fmla="*/ 4667376 h 6006381"/>
              <a:gd name="connsiteX108" fmla="*/ 4419600 w 10230678"/>
              <a:gd name="connsiteY108" fmla="*/ 4674002 h 6006381"/>
              <a:gd name="connsiteX109" fmla="*/ 4379843 w 10230678"/>
              <a:gd name="connsiteY109" fmla="*/ 4700507 h 6006381"/>
              <a:gd name="connsiteX110" fmla="*/ 4340087 w 10230678"/>
              <a:gd name="connsiteY110" fmla="*/ 4727011 h 6006381"/>
              <a:gd name="connsiteX111" fmla="*/ 4326834 w 10230678"/>
              <a:gd name="connsiteY111" fmla="*/ 4740263 h 6006381"/>
              <a:gd name="connsiteX112" fmla="*/ 4273826 w 10230678"/>
              <a:gd name="connsiteY112" fmla="*/ 4766768 h 6006381"/>
              <a:gd name="connsiteX113" fmla="*/ 4220817 w 10230678"/>
              <a:gd name="connsiteY113" fmla="*/ 4806524 h 6006381"/>
              <a:gd name="connsiteX114" fmla="*/ 4200939 w 10230678"/>
              <a:gd name="connsiteY114" fmla="*/ 4813150 h 6006381"/>
              <a:gd name="connsiteX115" fmla="*/ 4167808 w 10230678"/>
              <a:gd name="connsiteY115" fmla="*/ 4839655 h 6006381"/>
              <a:gd name="connsiteX116" fmla="*/ 4147930 w 10230678"/>
              <a:gd name="connsiteY116" fmla="*/ 4846281 h 6006381"/>
              <a:gd name="connsiteX117" fmla="*/ 4088295 w 10230678"/>
              <a:gd name="connsiteY117" fmla="*/ 4886037 h 6006381"/>
              <a:gd name="connsiteX118" fmla="*/ 4015408 w 10230678"/>
              <a:gd name="connsiteY118" fmla="*/ 4932420 h 6006381"/>
              <a:gd name="connsiteX119" fmla="*/ 3995530 w 10230678"/>
              <a:gd name="connsiteY119" fmla="*/ 4945672 h 6006381"/>
              <a:gd name="connsiteX120" fmla="*/ 3962400 w 10230678"/>
              <a:gd name="connsiteY120" fmla="*/ 4978802 h 6006381"/>
              <a:gd name="connsiteX121" fmla="*/ 3929269 w 10230678"/>
              <a:gd name="connsiteY121" fmla="*/ 5005307 h 6006381"/>
              <a:gd name="connsiteX122" fmla="*/ 3863008 w 10230678"/>
              <a:gd name="connsiteY122" fmla="*/ 5071568 h 6006381"/>
              <a:gd name="connsiteX123" fmla="*/ 3763617 w 10230678"/>
              <a:gd name="connsiteY123" fmla="*/ 5164333 h 6006381"/>
              <a:gd name="connsiteX124" fmla="*/ 3717234 w 10230678"/>
              <a:gd name="connsiteY124" fmla="*/ 5204089 h 6006381"/>
              <a:gd name="connsiteX125" fmla="*/ 3703982 w 10230678"/>
              <a:gd name="connsiteY125" fmla="*/ 5217342 h 6006381"/>
              <a:gd name="connsiteX126" fmla="*/ 3677478 w 10230678"/>
              <a:gd name="connsiteY126" fmla="*/ 5237220 h 6006381"/>
              <a:gd name="connsiteX127" fmla="*/ 3657600 w 10230678"/>
              <a:gd name="connsiteY127" fmla="*/ 5250472 h 6006381"/>
              <a:gd name="connsiteX128" fmla="*/ 3624469 w 10230678"/>
              <a:gd name="connsiteY128" fmla="*/ 5270350 h 6006381"/>
              <a:gd name="connsiteX129" fmla="*/ 3604591 w 10230678"/>
              <a:gd name="connsiteY129" fmla="*/ 5290229 h 6006381"/>
              <a:gd name="connsiteX130" fmla="*/ 3538330 w 10230678"/>
              <a:gd name="connsiteY130" fmla="*/ 5316733 h 6006381"/>
              <a:gd name="connsiteX131" fmla="*/ 3452191 w 10230678"/>
              <a:gd name="connsiteY131" fmla="*/ 5356489 h 6006381"/>
              <a:gd name="connsiteX132" fmla="*/ 3379304 w 10230678"/>
              <a:gd name="connsiteY132" fmla="*/ 5382994 h 6006381"/>
              <a:gd name="connsiteX133" fmla="*/ 3299791 w 10230678"/>
              <a:gd name="connsiteY133" fmla="*/ 5422750 h 6006381"/>
              <a:gd name="connsiteX134" fmla="*/ 3260034 w 10230678"/>
              <a:gd name="connsiteY134" fmla="*/ 5436002 h 6006381"/>
              <a:gd name="connsiteX135" fmla="*/ 3200400 w 10230678"/>
              <a:gd name="connsiteY135" fmla="*/ 5475759 h 6006381"/>
              <a:gd name="connsiteX136" fmla="*/ 3180521 w 10230678"/>
              <a:gd name="connsiteY136" fmla="*/ 5489011 h 6006381"/>
              <a:gd name="connsiteX137" fmla="*/ 3160643 w 10230678"/>
              <a:gd name="connsiteY137" fmla="*/ 5495637 h 6006381"/>
              <a:gd name="connsiteX138" fmla="*/ 3107634 w 10230678"/>
              <a:gd name="connsiteY138" fmla="*/ 5522142 h 6006381"/>
              <a:gd name="connsiteX139" fmla="*/ 3061252 w 10230678"/>
              <a:gd name="connsiteY139" fmla="*/ 5535394 h 6006381"/>
              <a:gd name="connsiteX140" fmla="*/ 3008243 w 10230678"/>
              <a:gd name="connsiteY140" fmla="*/ 5561898 h 6006381"/>
              <a:gd name="connsiteX141" fmla="*/ 2981739 w 10230678"/>
              <a:gd name="connsiteY141" fmla="*/ 5575150 h 6006381"/>
              <a:gd name="connsiteX142" fmla="*/ 2961860 w 10230678"/>
              <a:gd name="connsiteY142" fmla="*/ 5595029 h 6006381"/>
              <a:gd name="connsiteX143" fmla="*/ 2922104 w 10230678"/>
              <a:gd name="connsiteY143" fmla="*/ 5608281 h 6006381"/>
              <a:gd name="connsiteX144" fmla="*/ 2882347 w 10230678"/>
              <a:gd name="connsiteY144" fmla="*/ 5628159 h 6006381"/>
              <a:gd name="connsiteX145" fmla="*/ 2855843 w 10230678"/>
              <a:gd name="connsiteY145" fmla="*/ 5641411 h 6006381"/>
              <a:gd name="connsiteX146" fmla="*/ 2822713 w 10230678"/>
              <a:gd name="connsiteY146" fmla="*/ 5648037 h 6006381"/>
              <a:gd name="connsiteX147" fmla="*/ 2802834 w 10230678"/>
              <a:gd name="connsiteY147" fmla="*/ 5654663 h 6006381"/>
              <a:gd name="connsiteX148" fmla="*/ 2776330 w 10230678"/>
              <a:gd name="connsiteY148" fmla="*/ 5661289 h 6006381"/>
              <a:gd name="connsiteX149" fmla="*/ 2743200 w 10230678"/>
              <a:gd name="connsiteY149" fmla="*/ 5667915 h 6006381"/>
              <a:gd name="connsiteX150" fmla="*/ 2716695 w 10230678"/>
              <a:gd name="connsiteY150" fmla="*/ 5674542 h 6006381"/>
              <a:gd name="connsiteX151" fmla="*/ 2650434 w 10230678"/>
              <a:gd name="connsiteY151" fmla="*/ 5687794 h 6006381"/>
              <a:gd name="connsiteX152" fmla="*/ 2623930 w 10230678"/>
              <a:gd name="connsiteY152" fmla="*/ 5694420 h 6006381"/>
              <a:gd name="connsiteX153" fmla="*/ 2584174 w 10230678"/>
              <a:gd name="connsiteY153" fmla="*/ 5701046 h 6006381"/>
              <a:gd name="connsiteX154" fmla="*/ 2511287 w 10230678"/>
              <a:gd name="connsiteY154" fmla="*/ 5720924 h 6006381"/>
              <a:gd name="connsiteX155" fmla="*/ 2372139 w 10230678"/>
              <a:gd name="connsiteY155" fmla="*/ 5727550 h 6006381"/>
              <a:gd name="connsiteX156" fmla="*/ 2272747 w 10230678"/>
              <a:gd name="connsiteY156" fmla="*/ 5720924 h 6006381"/>
              <a:gd name="connsiteX157" fmla="*/ 2299252 w 10230678"/>
              <a:gd name="connsiteY157" fmla="*/ 5714298 h 6006381"/>
              <a:gd name="connsiteX158" fmla="*/ 2279374 w 10230678"/>
              <a:gd name="connsiteY158" fmla="*/ 5701046 h 6006381"/>
              <a:gd name="connsiteX159" fmla="*/ 2259495 w 10230678"/>
              <a:gd name="connsiteY159" fmla="*/ 5707672 h 6006381"/>
              <a:gd name="connsiteX160" fmla="*/ 2166730 w 10230678"/>
              <a:gd name="connsiteY160" fmla="*/ 5694420 h 6006381"/>
              <a:gd name="connsiteX161" fmla="*/ 2073965 w 10230678"/>
              <a:gd name="connsiteY161" fmla="*/ 5681168 h 6006381"/>
              <a:gd name="connsiteX162" fmla="*/ 2034208 w 10230678"/>
              <a:gd name="connsiteY162" fmla="*/ 5667915 h 6006381"/>
              <a:gd name="connsiteX163" fmla="*/ 1981200 w 10230678"/>
              <a:gd name="connsiteY163" fmla="*/ 5654663 h 6006381"/>
              <a:gd name="connsiteX164" fmla="*/ 1921565 w 10230678"/>
              <a:gd name="connsiteY164" fmla="*/ 5634785 h 6006381"/>
              <a:gd name="connsiteX165" fmla="*/ 1901687 w 10230678"/>
              <a:gd name="connsiteY165" fmla="*/ 5621533 h 6006381"/>
              <a:gd name="connsiteX166" fmla="*/ 1881808 w 10230678"/>
              <a:gd name="connsiteY166" fmla="*/ 5614907 h 6006381"/>
              <a:gd name="connsiteX167" fmla="*/ 1835426 w 10230678"/>
              <a:gd name="connsiteY167" fmla="*/ 5555272 h 6006381"/>
              <a:gd name="connsiteX168" fmla="*/ 1822174 w 10230678"/>
              <a:gd name="connsiteY168" fmla="*/ 5535394 h 6006381"/>
              <a:gd name="connsiteX169" fmla="*/ 1802295 w 10230678"/>
              <a:gd name="connsiteY169" fmla="*/ 5495637 h 6006381"/>
              <a:gd name="connsiteX170" fmla="*/ 1782417 w 10230678"/>
              <a:gd name="connsiteY170" fmla="*/ 5475759 h 6006381"/>
              <a:gd name="connsiteX171" fmla="*/ 1749287 w 10230678"/>
              <a:gd name="connsiteY171" fmla="*/ 5422750 h 6006381"/>
              <a:gd name="connsiteX172" fmla="*/ 1729408 w 10230678"/>
              <a:gd name="connsiteY172" fmla="*/ 5402872 h 6006381"/>
              <a:gd name="connsiteX173" fmla="*/ 1676400 w 10230678"/>
              <a:gd name="connsiteY173" fmla="*/ 5329985 h 6006381"/>
              <a:gd name="connsiteX174" fmla="*/ 1669774 w 10230678"/>
              <a:gd name="connsiteY174" fmla="*/ 5310107 h 6006381"/>
              <a:gd name="connsiteX175" fmla="*/ 1616765 w 10230678"/>
              <a:gd name="connsiteY175" fmla="*/ 5237220 h 6006381"/>
              <a:gd name="connsiteX176" fmla="*/ 1596887 w 10230678"/>
              <a:gd name="connsiteY176" fmla="*/ 5197463 h 6006381"/>
              <a:gd name="connsiteX177" fmla="*/ 1577008 w 10230678"/>
              <a:gd name="connsiteY177" fmla="*/ 5164333 h 6006381"/>
              <a:gd name="connsiteX178" fmla="*/ 1563756 w 10230678"/>
              <a:gd name="connsiteY178" fmla="*/ 5117950 h 6006381"/>
              <a:gd name="connsiteX179" fmla="*/ 1550504 w 10230678"/>
              <a:gd name="connsiteY179" fmla="*/ 5091446 h 6006381"/>
              <a:gd name="connsiteX180" fmla="*/ 1543878 w 10230678"/>
              <a:gd name="connsiteY180" fmla="*/ 5064942 h 6006381"/>
              <a:gd name="connsiteX181" fmla="*/ 1530626 w 10230678"/>
              <a:gd name="connsiteY181" fmla="*/ 4992055 h 6006381"/>
              <a:gd name="connsiteX182" fmla="*/ 1524000 w 10230678"/>
              <a:gd name="connsiteY182" fmla="*/ 4448715 h 6006381"/>
              <a:gd name="connsiteX183" fmla="*/ 1517374 w 10230678"/>
              <a:gd name="connsiteY183" fmla="*/ 4110785 h 6006381"/>
              <a:gd name="connsiteX184" fmla="*/ 1530626 w 10230678"/>
              <a:gd name="connsiteY184" fmla="*/ 3693342 h 6006381"/>
              <a:gd name="connsiteX185" fmla="*/ 1543878 w 10230678"/>
              <a:gd name="connsiteY185" fmla="*/ 3262646 h 6006381"/>
              <a:gd name="connsiteX186" fmla="*/ 1550504 w 10230678"/>
              <a:gd name="connsiteY186" fmla="*/ 2785568 h 6006381"/>
              <a:gd name="connsiteX187" fmla="*/ 1563756 w 10230678"/>
              <a:gd name="connsiteY187" fmla="*/ 2547029 h 6006381"/>
              <a:gd name="connsiteX188" fmla="*/ 1570382 w 10230678"/>
              <a:gd name="connsiteY188" fmla="*/ 2315115 h 6006381"/>
              <a:gd name="connsiteX189" fmla="*/ 1577008 w 10230678"/>
              <a:gd name="connsiteY189" fmla="*/ 1997063 h 6006381"/>
              <a:gd name="connsiteX190" fmla="*/ 1590260 w 10230678"/>
              <a:gd name="connsiteY190" fmla="*/ 1884420 h 6006381"/>
              <a:gd name="connsiteX191" fmla="*/ 1596887 w 10230678"/>
              <a:gd name="connsiteY191" fmla="*/ 1818159 h 6006381"/>
              <a:gd name="connsiteX192" fmla="*/ 1603513 w 10230678"/>
              <a:gd name="connsiteY192" fmla="*/ 1698889 h 6006381"/>
              <a:gd name="connsiteX193" fmla="*/ 1616765 w 10230678"/>
              <a:gd name="connsiteY193" fmla="*/ 1632629 h 6006381"/>
              <a:gd name="connsiteX194" fmla="*/ 1623391 w 10230678"/>
              <a:gd name="connsiteY194" fmla="*/ 1599498 h 6006381"/>
              <a:gd name="connsiteX195" fmla="*/ 1649895 w 10230678"/>
              <a:gd name="connsiteY195" fmla="*/ 1533237 h 6006381"/>
              <a:gd name="connsiteX196" fmla="*/ 1683026 w 10230678"/>
              <a:gd name="connsiteY196" fmla="*/ 1460350 h 6006381"/>
              <a:gd name="connsiteX197" fmla="*/ 1696278 w 10230678"/>
              <a:gd name="connsiteY197" fmla="*/ 1427220 h 6006381"/>
              <a:gd name="connsiteX198" fmla="*/ 1736034 w 10230678"/>
              <a:gd name="connsiteY198" fmla="*/ 1367585 h 6006381"/>
              <a:gd name="connsiteX199" fmla="*/ 1769165 w 10230678"/>
              <a:gd name="connsiteY199" fmla="*/ 1314576 h 6006381"/>
              <a:gd name="connsiteX200" fmla="*/ 1795669 w 10230678"/>
              <a:gd name="connsiteY200" fmla="*/ 1268194 h 6006381"/>
              <a:gd name="connsiteX201" fmla="*/ 1822174 w 10230678"/>
              <a:gd name="connsiteY201" fmla="*/ 1235063 h 6006381"/>
              <a:gd name="connsiteX202" fmla="*/ 1842052 w 10230678"/>
              <a:gd name="connsiteY202" fmla="*/ 1221811 h 6006381"/>
              <a:gd name="connsiteX203" fmla="*/ 1861930 w 10230678"/>
              <a:gd name="connsiteY203" fmla="*/ 1201933 h 6006381"/>
              <a:gd name="connsiteX204" fmla="*/ 1901687 w 10230678"/>
              <a:gd name="connsiteY204" fmla="*/ 1188681 h 6006381"/>
              <a:gd name="connsiteX205" fmla="*/ 1921565 w 10230678"/>
              <a:gd name="connsiteY205" fmla="*/ 1175429 h 6006381"/>
              <a:gd name="connsiteX206" fmla="*/ 2027582 w 10230678"/>
              <a:gd name="connsiteY206" fmla="*/ 1162176 h 6006381"/>
              <a:gd name="connsiteX207" fmla="*/ 2133600 w 10230678"/>
              <a:gd name="connsiteY207" fmla="*/ 1155550 h 6006381"/>
              <a:gd name="connsiteX208" fmla="*/ 2352260 w 10230678"/>
              <a:gd name="connsiteY208" fmla="*/ 1162176 h 6006381"/>
              <a:gd name="connsiteX209" fmla="*/ 2484782 w 10230678"/>
              <a:gd name="connsiteY209" fmla="*/ 1175429 h 6006381"/>
              <a:gd name="connsiteX210" fmla="*/ 2504660 w 10230678"/>
              <a:gd name="connsiteY210" fmla="*/ 1188681 h 6006381"/>
              <a:gd name="connsiteX211" fmla="*/ 2517913 w 10230678"/>
              <a:gd name="connsiteY211" fmla="*/ 1201933 h 6006381"/>
              <a:gd name="connsiteX212" fmla="*/ 2531165 w 10230678"/>
              <a:gd name="connsiteY212" fmla="*/ 1221811 h 6006381"/>
              <a:gd name="connsiteX213" fmla="*/ 2517913 w 10230678"/>
              <a:gd name="connsiteY213" fmla="*/ 1327829 h 6006381"/>
              <a:gd name="connsiteX214" fmla="*/ 2504660 w 10230678"/>
              <a:gd name="connsiteY214" fmla="*/ 1367585 h 6006381"/>
              <a:gd name="connsiteX215" fmla="*/ 2484782 w 10230678"/>
              <a:gd name="connsiteY215" fmla="*/ 1387463 h 6006381"/>
              <a:gd name="connsiteX216" fmla="*/ 2471530 w 10230678"/>
              <a:gd name="connsiteY216" fmla="*/ 1407342 h 6006381"/>
              <a:gd name="connsiteX217" fmla="*/ 2431774 w 10230678"/>
              <a:gd name="connsiteY217" fmla="*/ 1447098 h 6006381"/>
              <a:gd name="connsiteX218" fmla="*/ 2418521 w 10230678"/>
              <a:gd name="connsiteY218" fmla="*/ 1460350 h 6006381"/>
              <a:gd name="connsiteX219" fmla="*/ 2392017 w 10230678"/>
              <a:gd name="connsiteY219" fmla="*/ 1473602 h 6006381"/>
              <a:gd name="connsiteX220" fmla="*/ 2378765 w 10230678"/>
              <a:gd name="connsiteY220" fmla="*/ 1486855 h 6006381"/>
              <a:gd name="connsiteX221" fmla="*/ 2365513 w 10230678"/>
              <a:gd name="connsiteY221" fmla="*/ 1506733 h 6006381"/>
              <a:gd name="connsiteX222" fmla="*/ 2345634 w 10230678"/>
              <a:gd name="connsiteY222" fmla="*/ 1519985 h 6006381"/>
              <a:gd name="connsiteX223" fmla="*/ 2312504 w 10230678"/>
              <a:gd name="connsiteY223" fmla="*/ 1553115 h 6006381"/>
              <a:gd name="connsiteX224" fmla="*/ 2279374 w 10230678"/>
              <a:gd name="connsiteY224" fmla="*/ 1586246 h 6006381"/>
              <a:gd name="connsiteX225" fmla="*/ 2266121 w 10230678"/>
              <a:gd name="connsiteY225" fmla="*/ 1606124 h 6006381"/>
              <a:gd name="connsiteX226" fmla="*/ 2219739 w 10230678"/>
              <a:gd name="connsiteY226" fmla="*/ 1632629 h 6006381"/>
              <a:gd name="connsiteX227" fmla="*/ 2179982 w 10230678"/>
              <a:gd name="connsiteY227" fmla="*/ 1672385 h 6006381"/>
              <a:gd name="connsiteX228" fmla="*/ 2140226 w 10230678"/>
              <a:gd name="connsiteY228" fmla="*/ 1712142 h 6006381"/>
              <a:gd name="connsiteX229" fmla="*/ 2113721 w 10230678"/>
              <a:gd name="connsiteY229" fmla="*/ 1738646 h 6006381"/>
              <a:gd name="connsiteX230" fmla="*/ 2100469 w 10230678"/>
              <a:gd name="connsiteY230" fmla="*/ 1758524 h 6006381"/>
              <a:gd name="connsiteX231" fmla="*/ 2047460 w 10230678"/>
              <a:gd name="connsiteY231" fmla="*/ 1798281 h 6006381"/>
              <a:gd name="connsiteX232" fmla="*/ 1981200 w 10230678"/>
              <a:gd name="connsiteY232" fmla="*/ 1864542 h 6006381"/>
              <a:gd name="connsiteX233" fmla="*/ 1967947 w 10230678"/>
              <a:gd name="connsiteY233" fmla="*/ 1877794 h 6006381"/>
              <a:gd name="connsiteX234" fmla="*/ 1954695 w 10230678"/>
              <a:gd name="connsiteY234" fmla="*/ 1897672 h 6006381"/>
              <a:gd name="connsiteX235" fmla="*/ 1934817 w 10230678"/>
              <a:gd name="connsiteY235" fmla="*/ 1910924 h 6006381"/>
              <a:gd name="connsiteX236" fmla="*/ 1901687 w 10230678"/>
              <a:gd name="connsiteY236" fmla="*/ 1944055 h 6006381"/>
              <a:gd name="connsiteX237" fmla="*/ 1888434 w 10230678"/>
              <a:gd name="connsiteY237" fmla="*/ 1957307 h 6006381"/>
              <a:gd name="connsiteX238" fmla="*/ 1868556 w 10230678"/>
              <a:gd name="connsiteY238" fmla="*/ 1977185 h 6006381"/>
              <a:gd name="connsiteX239" fmla="*/ 1828800 w 10230678"/>
              <a:gd name="connsiteY239" fmla="*/ 1997063 h 6006381"/>
              <a:gd name="connsiteX240" fmla="*/ 1808921 w 10230678"/>
              <a:gd name="connsiteY240" fmla="*/ 2003689 h 6006381"/>
              <a:gd name="connsiteX241" fmla="*/ 1769165 w 10230678"/>
              <a:gd name="connsiteY241" fmla="*/ 2030194 h 6006381"/>
              <a:gd name="connsiteX242" fmla="*/ 1749287 w 10230678"/>
              <a:gd name="connsiteY242" fmla="*/ 2043446 h 6006381"/>
              <a:gd name="connsiteX243" fmla="*/ 1676400 w 10230678"/>
              <a:gd name="connsiteY243" fmla="*/ 2063324 h 6006381"/>
              <a:gd name="connsiteX244" fmla="*/ 1623391 w 10230678"/>
              <a:gd name="connsiteY244" fmla="*/ 2069950 h 6006381"/>
              <a:gd name="connsiteX245" fmla="*/ 1484243 w 10230678"/>
              <a:gd name="connsiteY245" fmla="*/ 2083202 h 6006381"/>
              <a:gd name="connsiteX246" fmla="*/ 1285460 w 10230678"/>
              <a:gd name="connsiteY246" fmla="*/ 2076576 h 6006381"/>
              <a:gd name="connsiteX247" fmla="*/ 1252330 w 10230678"/>
              <a:gd name="connsiteY247" fmla="*/ 2043446 h 6006381"/>
              <a:gd name="connsiteX248" fmla="*/ 1239078 w 10230678"/>
              <a:gd name="connsiteY248" fmla="*/ 2010315 h 6006381"/>
              <a:gd name="connsiteX249" fmla="*/ 1219200 w 10230678"/>
              <a:gd name="connsiteY249" fmla="*/ 1930802 h 6006381"/>
              <a:gd name="connsiteX250" fmla="*/ 1225826 w 10230678"/>
              <a:gd name="connsiteY250" fmla="*/ 1798281 h 6006381"/>
              <a:gd name="connsiteX251" fmla="*/ 1232452 w 10230678"/>
              <a:gd name="connsiteY251" fmla="*/ 1771776 h 6006381"/>
              <a:gd name="connsiteX252" fmla="*/ 1245704 w 10230678"/>
              <a:gd name="connsiteY252" fmla="*/ 1712142 h 6006381"/>
              <a:gd name="connsiteX253" fmla="*/ 1258956 w 10230678"/>
              <a:gd name="connsiteY253" fmla="*/ 1672385 h 6006381"/>
              <a:gd name="connsiteX254" fmla="*/ 1292087 w 10230678"/>
              <a:gd name="connsiteY254" fmla="*/ 1612750 h 6006381"/>
              <a:gd name="connsiteX255" fmla="*/ 1318591 w 10230678"/>
              <a:gd name="connsiteY255" fmla="*/ 1566368 h 6006381"/>
              <a:gd name="connsiteX256" fmla="*/ 1331843 w 10230678"/>
              <a:gd name="connsiteY256" fmla="*/ 1539863 h 6006381"/>
              <a:gd name="connsiteX257" fmla="*/ 1345095 w 10230678"/>
              <a:gd name="connsiteY257" fmla="*/ 1519985 h 6006381"/>
              <a:gd name="connsiteX258" fmla="*/ 1364974 w 10230678"/>
              <a:gd name="connsiteY258" fmla="*/ 1486855 h 6006381"/>
              <a:gd name="connsiteX259" fmla="*/ 1391478 w 10230678"/>
              <a:gd name="connsiteY259" fmla="*/ 1460350 h 6006381"/>
              <a:gd name="connsiteX260" fmla="*/ 1437860 w 10230678"/>
              <a:gd name="connsiteY260" fmla="*/ 1400715 h 6006381"/>
              <a:gd name="connsiteX261" fmla="*/ 1524000 w 10230678"/>
              <a:gd name="connsiteY261" fmla="*/ 1314576 h 6006381"/>
              <a:gd name="connsiteX262" fmla="*/ 1563756 w 10230678"/>
              <a:gd name="connsiteY262" fmla="*/ 1274820 h 6006381"/>
              <a:gd name="connsiteX263" fmla="*/ 1583634 w 10230678"/>
              <a:gd name="connsiteY263" fmla="*/ 1261568 h 6006381"/>
              <a:gd name="connsiteX264" fmla="*/ 1649895 w 10230678"/>
              <a:gd name="connsiteY264" fmla="*/ 1195307 h 6006381"/>
              <a:gd name="connsiteX265" fmla="*/ 1755913 w 10230678"/>
              <a:gd name="connsiteY265" fmla="*/ 1109168 h 6006381"/>
              <a:gd name="connsiteX266" fmla="*/ 1802295 w 10230678"/>
              <a:gd name="connsiteY266" fmla="*/ 1069411 h 6006381"/>
              <a:gd name="connsiteX267" fmla="*/ 1868556 w 10230678"/>
              <a:gd name="connsiteY267" fmla="*/ 1016402 h 6006381"/>
              <a:gd name="connsiteX268" fmla="*/ 1895060 w 10230678"/>
              <a:gd name="connsiteY268" fmla="*/ 996524 h 6006381"/>
              <a:gd name="connsiteX269" fmla="*/ 1908313 w 10230678"/>
              <a:gd name="connsiteY269" fmla="*/ 983272 h 6006381"/>
              <a:gd name="connsiteX270" fmla="*/ 1954695 w 10230678"/>
              <a:gd name="connsiteY270" fmla="*/ 950142 h 6006381"/>
              <a:gd name="connsiteX271" fmla="*/ 1981200 w 10230678"/>
              <a:gd name="connsiteY271" fmla="*/ 930263 h 6006381"/>
              <a:gd name="connsiteX272" fmla="*/ 2007704 w 10230678"/>
              <a:gd name="connsiteY272" fmla="*/ 917011 h 6006381"/>
              <a:gd name="connsiteX273" fmla="*/ 2040834 w 10230678"/>
              <a:gd name="connsiteY273" fmla="*/ 890507 h 6006381"/>
              <a:gd name="connsiteX274" fmla="*/ 2073965 w 10230678"/>
              <a:gd name="connsiteY274" fmla="*/ 870629 h 6006381"/>
              <a:gd name="connsiteX275" fmla="*/ 2100469 w 10230678"/>
              <a:gd name="connsiteY275" fmla="*/ 850750 h 6006381"/>
              <a:gd name="connsiteX276" fmla="*/ 2160104 w 10230678"/>
              <a:gd name="connsiteY276" fmla="*/ 824246 h 6006381"/>
              <a:gd name="connsiteX277" fmla="*/ 2179982 w 10230678"/>
              <a:gd name="connsiteY277" fmla="*/ 810994 h 6006381"/>
              <a:gd name="connsiteX278" fmla="*/ 2213113 w 10230678"/>
              <a:gd name="connsiteY278" fmla="*/ 797742 h 6006381"/>
              <a:gd name="connsiteX279" fmla="*/ 2246243 w 10230678"/>
              <a:gd name="connsiteY279" fmla="*/ 777863 h 6006381"/>
              <a:gd name="connsiteX280" fmla="*/ 2266121 w 10230678"/>
              <a:gd name="connsiteY280" fmla="*/ 771237 h 6006381"/>
              <a:gd name="connsiteX281" fmla="*/ 2299252 w 10230678"/>
              <a:gd name="connsiteY281" fmla="*/ 751359 h 6006381"/>
              <a:gd name="connsiteX282" fmla="*/ 2339008 w 10230678"/>
              <a:gd name="connsiteY282" fmla="*/ 738107 h 6006381"/>
              <a:gd name="connsiteX283" fmla="*/ 2458278 w 10230678"/>
              <a:gd name="connsiteY283" fmla="*/ 704976 h 6006381"/>
              <a:gd name="connsiteX284" fmla="*/ 2630556 w 10230678"/>
              <a:gd name="connsiteY284" fmla="*/ 665220 h 6006381"/>
              <a:gd name="connsiteX285" fmla="*/ 2756452 w 10230678"/>
              <a:gd name="connsiteY285" fmla="*/ 638715 h 6006381"/>
              <a:gd name="connsiteX286" fmla="*/ 2895600 w 10230678"/>
              <a:gd name="connsiteY286" fmla="*/ 625463 h 6006381"/>
              <a:gd name="connsiteX287" fmla="*/ 3087756 w 10230678"/>
              <a:gd name="connsiteY287" fmla="*/ 598959 h 6006381"/>
              <a:gd name="connsiteX288" fmla="*/ 3173895 w 10230678"/>
              <a:gd name="connsiteY288" fmla="*/ 592333 h 6006381"/>
              <a:gd name="connsiteX289" fmla="*/ 3299791 w 10230678"/>
              <a:gd name="connsiteY289" fmla="*/ 585707 h 6006381"/>
              <a:gd name="connsiteX290" fmla="*/ 3452191 w 10230678"/>
              <a:gd name="connsiteY290" fmla="*/ 572455 h 6006381"/>
              <a:gd name="connsiteX291" fmla="*/ 4048539 w 10230678"/>
              <a:gd name="connsiteY291" fmla="*/ 552576 h 6006381"/>
              <a:gd name="connsiteX292" fmla="*/ 4207565 w 10230678"/>
              <a:gd name="connsiteY292" fmla="*/ 539324 h 6006381"/>
              <a:gd name="connsiteX293" fmla="*/ 4366591 w 10230678"/>
              <a:gd name="connsiteY293" fmla="*/ 532698 h 6006381"/>
              <a:gd name="connsiteX294" fmla="*/ 4479234 w 10230678"/>
              <a:gd name="connsiteY294" fmla="*/ 526072 h 6006381"/>
              <a:gd name="connsiteX295" fmla="*/ 5247860 w 10230678"/>
              <a:gd name="connsiteY295" fmla="*/ 539324 h 6006381"/>
              <a:gd name="connsiteX296" fmla="*/ 5936974 w 10230678"/>
              <a:gd name="connsiteY296" fmla="*/ 545950 h 6006381"/>
              <a:gd name="connsiteX297" fmla="*/ 6725478 w 10230678"/>
              <a:gd name="connsiteY297" fmla="*/ 559202 h 6006381"/>
              <a:gd name="connsiteX298" fmla="*/ 6904382 w 10230678"/>
              <a:gd name="connsiteY298" fmla="*/ 565829 h 6006381"/>
              <a:gd name="connsiteX299" fmla="*/ 7149547 w 10230678"/>
              <a:gd name="connsiteY299" fmla="*/ 572455 h 6006381"/>
              <a:gd name="connsiteX300" fmla="*/ 7255565 w 10230678"/>
              <a:gd name="connsiteY300" fmla="*/ 579081 h 6006381"/>
              <a:gd name="connsiteX301" fmla="*/ 7673008 w 10230678"/>
              <a:gd name="connsiteY301" fmla="*/ 598959 h 6006381"/>
              <a:gd name="connsiteX302" fmla="*/ 7719391 w 10230678"/>
              <a:gd name="connsiteY302" fmla="*/ 605585 h 6006381"/>
              <a:gd name="connsiteX303" fmla="*/ 7752521 w 10230678"/>
              <a:gd name="connsiteY303" fmla="*/ 612211 h 6006381"/>
              <a:gd name="connsiteX304" fmla="*/ 7845287 w 10230678"/>
              <a:gd name="connsiteY304" fmla="*/ 618837 h 6006381"/>
              <a:gd name="connsiteX305" fmla="*/ 7885043 w 10230678"/>
              <a:gd name="connsiteY305" fmla="*/ 625463 h 6006381"/>
              <a:gd name="connsiteX306" fmla="*/ 7944678 w 10230678"/>
              <a:gd name="connsiteY306" fmla="*/ 632089 h 6006381"/>
              <a:gd name="connsiteX307" fmla="*/ 7997687 w 10230678"/>
              <a:gd name="connsiteY307" fmla="*/ 638715 h 6006381"/>
              <a:gd name="connsiteX308" fmla="*/ 8044069 w 10230678"/>
              <a:gd name="connsiteY308" fmla="*/ 645342 h 6006381"/>
              <a:gd name="connsiteX309" fmla="*/ 8110330 w 10230678"/>
              <a:gd name="connsiteY309" fmla="*/ 658594 h 6006381"/>
              <a:gd name="connsiteX310" fmla="*/ 8176591 w 10230678"/>
              <a:gd name="connsiteY310" fmla="*/ 665220 h 6006381"/>
              <a:gd name="connsiteX311" fmla="*/ 8275982 w 10230678"/>
              <a:gd name="connsiteY311" fmla="*/ 685098 h 6006381"/>
              <a:gd name="connsiteX312" fmla="*/ 8335617 w 10230678"/>
              <a:gd name="connsiteY312" fmla="*/ 691724 h 6006381"/>
              <a:gd name="connsiteX313" fmla="*/ 8461513 w 10230678"/>
              <a:gd name="connsiteY313" fmla="*/ 718229 h 6006381"/>
              <a:gd name="connsiteX314" fmla="*/ 8746434 w 10230678"/>
              <a:gd name="connsiteY314" fmla="*/ 764611 h 6006381"/>
              <a:gd name="connsiteX315" fmla="*/ 8819321 w 10230678"/>
              <a:gd name="connsiteY315" fmla="*/ 777863 h 6006381"/>
              <a:gd name="connsiteX316" fmla="*/ 8878956 w 10230678"/>
              <a:gd name="connsiteY316" fmla="*/ 791115 h 6006381"/>
              <a:gd name="connsiteX317" fmla="*/ 8925339 w 10230678"/>
              <a:gd name="connsiteY317" fmla="*/ 797742 h 6006381"/>
              <a:gd name="connsiteX318" fmla="*/ 9037982 w 10230678"/>
              <a:gd name="connsiteY318" fmla="*/ 830872 h 6006381"/>
              <a:gd name="connsiteX319" fmla="*/ 9084365 w 10230678"/>
              <a:gd name="connsiteY319" fmla="*/ 837498 h 6006381"/>
              <a:gd name="connsiteX320" fmla="*/ 9170504 w 10230678"/>
              <a:gd name="connsiteY320" fmla="*/ 864002 h 6006381"/>
              <a:gd name="connsiteX321" fmla="*/ 9210260 w 10230678"/>
              <a:gd name="connsiteY321" fmla="*/ 877255 h 6006381"/>
              <a:gd name="connsiteX322" fmla="*/ 9230139 w 10230678"/>
              <a:gd name="connsiteY322" fmla="*/ 890507 h 6006381"/>
              <a:gd name="connsiteX323" fmla="*/ 9269895 w 10230678"/>
              <a:gd name="connsiteY323" fmla="*/ 903759 h 6006381"/>
              <a:gd name="connsiteX324" fmla="*/ 9316278 w 10230678"/>
              <a:gd name="connsiteY324" fmla="*/ 917011 h 6006381"/>
              <a:gd name="connsiteX325" fmla="*/ 9342782 w 10230678"/>
              <a:gd name="connsiteY325" fmla="*/ 923637 h 6006381"/>
              <a:gd name="connsiteX326" fmla="*/ 9409043 w 10230678"/>
              <a:gd name="connsiteY326" fmla="*/ 950142 h 6006381"/>
              <a:gd name="connsiteX327" fmla="*/ 9428921 w 10230678"/>
              <a:gd name="connsiteY327" fmla="*/ 956768 h 6006381"/>
              <a:gd name="connsiteX328" fmla="*/ 9481930 w 10230678"/>
              <a:gd name="connsiteY328" fmla="*/ 983272 h 6006381"/>
              <a:gd name="connsiteX329" fmla="*/ 9508434 w 10230678"/>
              <a:gd name="connsiteY329" fmla="*/ 996524 h 6006381"/>
              <a:gd name="connsiteX330" fmla="*/ 9528313 w 10230678"/>
              <a:gd name="connsiteY330" fmla="*/ 1003150 h 6006381"/>
              <a:gd name="connsiteX331" fmla="*/ 9548191 w 10230678"/>
              <a:gd name="connsiteY331" fmla="*/ 1016402 h 6006381"/>
              <a:gd name="connsiteX332" fmla="*/ 9561443 w 10230678"/>
              <a:gd name="connsiteY332" fmla="*/ 1029655 h 6006381"/>
              <a:gd name="connsiteX333" fmla="*/ 9587947 w 10230678"/>
              <a:gd name="connsiteY333" fmla="*/ 1042907 h 6006381"/>
              <a:gd name="connsiteX334" fmla="*/ 9601200 w 10230678"/>
              <a:gd name="connsiteY334" fmla="*/ 1056159 h 6006381"/>
              <a:gd name="connsiteX335" fmla="*/ 9667460 w 10230678"/>
              <a:gd name="connsiteY335" fmla="*/ 1109168 h 6006381"/>
              <a:gd name="connsiteX336" fmla="*/ 9674087 w 10230678"/>
              <a:gd name="connsiteY336" fmla="*/ 1129046 h 6006381"/>
              <a:gd name="connsiteX337" fmla="*/ 9707217 w 10230678"/>
              <a:gd name="connsiteY337" fmla="*/ 1175429 h 6006381"/>
              <a:gd name="connsiteX338" fmla="*/ 9720469 w 10230678"/>
              <a:gd name="connsiteY338" fmla="*/ 1215185 h 6006381"/>
              <a:gd name="connsiteX339" fmla="*/ 9727095 w 10230678"/>
              <a:gd name="connsiteY339" fmla="*/ 1235063 h 6006381"/>
              <a:gd name="connsiteX340" fmla="*/ 9720469 w 10230678"/>
              <a:gd name="connsiteY340" fmla="*/ 1506733 h 6006381"/>
              <a:gd name="connsiteX341" fmla="*/ 9700591 w 10230678"/>
              <a:gd name="connsiteY341" fmla="*/ 1572994 h 6006381"/>
              <a:gd name="connsiteX342" fmla="*/ 9687339 w 10230678"/>
              <a:gd name="connsiteY342" fmla="*/ 1652507 h 6006381"/>
              <a:gd name="connsiteX343" fmla="*/ 9680713 w 10230678"/>
              <a:gd name="connsiteY343" fmla="*/ 1705515 h 6006381"/>
              <a:gd name="connsiteX344" fmla="*/ 9674087 w 10230678"/>
              <a:gd name="connsiteY344" fmla="*/ 1732020 h 6006381"/>
              <a:gd name="connsiteX345" fmla="*/ 9667460 w 10230678"/>
              <a:gd name="connsiteY345" fmla="*/ 1778402 h 6006381"/>
              <a:gd name="connsiteX346" fmla="*/ 9647582 w 10230678"/>
              <a:gd name="connsiteY346" fmla="*/ 1824785 h 6006381"/>
              <a:gd name="connsiteX347" fmla="*/ 9640956 w 10230678"/>
              <a:gd name="connsiteY347" fmla="*/ 1844663 h 6006381"/>
              <a:gd name="connsiteX348" fmla="*/ 9627704 w 10230678"/>
              <a:gd name="connsiteY348" fmla="*/ 1864542 h 6006381"/>
              <a:gd name="connsiteX349" fmla="*/ 9601200 w 10230678"/>
              <a:gd name="connsiteY349" fmla="*/ 1910924 h 6006381"/>
              <a:gd name="connsiteX350" fmla="*/ 9587947 w 10230678"/>
              <a:gd name="connsiteY350" fmla="*/ 1924176 h 6006381"/>
              <a:gd name="connsiteX351" fmla="*/ 9541565 w 10230678"/>
              <a:gd name="connsiteY351" fmla="*/ 1983811 h 6006381"/>
              <a:gd name="connsiteX352" fmla="*/ 9495182 w 10230678"/>
              <a:gd name="connsiteY352" fmla="*/ 2030194 h 6006381"/>
              <a:gd name="connsiteX353" fmla="*/ 9462052 w 10230678"/>
              <a:gd name="connsiteY353" fmla="*/ 2076576 h 6006381"/>
              <a:gd name="connsiteX354" fmla="*/ 9442174 w 10230678"/>
              <a:gd name="connsiteY354" fmla="*/ 2096455 h 6006381"/>
              <a:gd name="connsiteX355" fmla="*/ 9422295 w 10230678"/>
              <a:gd name="connsiteY355" fmla="*/ 2122959 h 6006381"/>
              <a:gd name="connsiteX356" fmla="*/ 9402417 w 10230678"/>
              <a:gd name="connsiteY356" fmla="*/ 2156089 h 6006381"/>
              <a:gd name="connsiteX357" fmla="*/ 9362660 w 10230678"/>
              <a:gd name="connsiteY357" fmla="*/ 2195846 h 6006381"/>
              <a:gd name="connsiteX358" fmla="*/ 9342782 w 10230678"/>
              <a:gd name="connsiteY358" fmla="*/ 2215724 h 6006381"/>
              <a:gd name="connsiteX359" fmla="*/ 9322904 w 10230678"/>
              <a:gd name="connsiteY359" fmla="*/ 2235602 h 6006381"/>
              <a:gd name="connsiteX360" fmla="*/ 9243391 w 10230678"/>
              <a:gd name="connsiteY360" fmla="*/ 2295237 h 6006381"/>
              <a:gd name="connsiteX361" fmla="*/ 9216887 w 10230678"/>
              <a:gd name="connsiteY361" fmla="*/ 2315115 h 6006381"/>
              <a:gd name="connsiteX362" fmla="*/ 9170504 w 10230678"/>
              <a:gd name="connsiteY362" fmla="*/ 2354872 h 6006381"/>
              <a:gd name="connsiteX363" fmla="*/ 9150626 w 10230678"/>
              <a:gd name="connsiteY363" fmla="*/ 2361498 h 6006381"/>
              <a:gd name="connsiteX364" fmla="*/ 9097617 w 10230678"/>
              <a:gd name="connsiteY364" fmla="*/ 2401255 h 6006381"/>
              <a:gd name="connsiteX365" fmla="*/ 9037982 w 10230678"/>
              <a:gd name="connsiteY365" fmla="*/ 2441011 h 6006381"/>
              <a:gd name="connsiteX366" fmla="*/ 8991600 w 10230678"/>
              <a:gd name="connsiteY366" fmla="*/ 2474142 h 6006381"/>
              <a:gd name="connsiteX367" fmla="*/ 8978347 w 10230678"/>
              <a:gd name="connsiteY367" fmla="*/ 2487394 h 6006381"/>
              <a:gd name="connsiteX368" fmla="*/ 8958469 w 10230678"/>
              <a:gd name="connsiteY368" fmla="*/ 2500646 h 6006381"/>
              <a:gd name="connsiteX369" fmla="*/ 8931965 w 10230678"/>
              <a:gd name="connsiteY369" fmla="*/ 2520524 h 6006381"/>
              <a:gd name="connsiteX370" fmla="*/ 8912087 w 10230678"/>
              <a:gd name="connsiteY370" fmla="*/ 2533776 h 6006381"/>
              <a:gd name="connsiteX371" fmla="*/ 8898834 w 10230678"/>
              <a:gd name="connsiteY371" fmla="*/ 2547029 h 6006381"/>
              <a:gd name="connsiteX372" fmla="*/ 8878956 w 10230678"/>
              <a:gd name="connsiteY372" fmla="*/ 2560281 h 6006381"/>
              <a:gd name="connsiteX373" fmla="*/ 8819321 w 10230678"/>
              <a:gd name="connsiteY373" fmla="*/ 2606663 h 6006381"/>
              <a:gd name="connsiteX374" fmla="*/ 8759687 w 10230678"/>
              <a:gd name="connsiteY374" fmla="*/ 2646420 h 6006381"/>
              <a:gd name="connsiteX375" fmla="*/ 8733182 w 10230678"/>
              <a:gd name="connsiteY375" fmla="*/ 2666298 h 6006381"/>
              <a:gd name="connsiteX376" fmla="*/ 8706678 w 10230678"/>
              <a:gd name="connsiteY376" fmla="*/ 2679550 h 6006381"/>
              <a:gd name="connsiteX377" fmla="*/ 8640417 w 10230678"/>
              <a:gd name="connsiteY377" fmla="*/ 2719307 h 6006381"/>
              <a:gd name="connsiteX378" fmla="*/ 8613913 w 10230678"/>
              <a:gd name="connsiteY378" fmla="*/ 2732559 h 6006381"/>
              <a:gd name="connsiteX379" fmla="*/ 8541026 w 10230678"/>
              <a:gd name="connsiteY379" fmla="*/ 2778942 h 6006381"/>
              <a:gd name="connsiteX380" fmla="*/ 8514521 w 10230678"/>
              <a:gd name="connsiteY380" fmla="*/ 2798820 h 6006381"/>
              <a:gd name="connsiteX381" fmla="*/ 8488017 w 10230678"/>
              <a:gd name="connsiteY381" fmla="*/ 2812072 h 6006381"/>
              <a:gd name="connsiteX382" fmla="*/ 8428382 w 10230678"/>
              <a:gd name="connsiteY382" fmla="*/ 2858455 h 6006381"/>
              <a:gd name="connsiteX383" fmla="*/ 8395252 w 10230678"/>
              <a:gd name="connsiteY383" fmla="*/ 2878333 h 6006381"/>
              <a:gd name="connsiteX384" fmla="*/ 8355495 w 10230678"/>
              <a:gd name="connsiteY384" fmla="*/ 2904837 h 6006381"/>
              <a:gd name="connsiteX385" fmla="*/ 8302487 w 10230678"/>
              <a:gd name="connsiteY385" fmla="*/ 2937968 h 6006381"/>
              <a:gd name="connsiteX386" fmla="*/ 8275982 w 10230678"/>
              <a:gd name="connsiteY386" fmla="*/ 2951220 h 6006381"/>
              <a:gd name="connsiteX387" fmla="*/ 8216347 w 10230678"/>
              <a:gd name="connsiteY387" fmla="*/ 2977724 h 6006381"/>
              <a:gd name="connsiteX388" fmla="*/ 8196469 w 10230678"/>
              <a:gd name="connsiteY388" fmla="*/ 2990976 h 6006381"/>
              <a:gd name="connsiteX389" fmla="*/ 8176591 w 10230678"/>
              <a:gd name="connsiteY389" fmla="*/ 2997602 h 6006381"/>
              <a:gd name="connsiteX390" fmla="*/ 8156713 w 10230678"/>
              <a:gd name="connsiteY390" fmla="*/ 3017481 h 6006381"/>
              <a:gd name="connsiteX391" fmla="*/ 8136834 w 10230678"/>
              <a:gd name="connsiteY391" fmla="*/ 3024107 h 6006381"/>
              <a:gd name="connsiteX392" fmla="*/ 8090452 w 10230678"/>
              <a:gd name="connsiteY392" fmla="*/ 3043985 h 6006381"/>
              <a:gd name="connsiteX393" fmla="*/ 8037443 w 10230678"/>
              <a:gd name="connsiteY393" fmla="*/ 3083742 h 6006381"/>
              <a:gd name="connsiteX394" fmla="*/ 8004313 w 10230678"/>
              <a:gd name="connsiteY394" fmla="*/ 3103620 h 6006381"/>
              <a:gd name="connsiteX395" fmla="*/ 7991060 w 10230678"/>
              <a:gd name="connsiteY395" fmla="*/ 3116872 h 6006381"/>
              <a:gd name="connsiteX396" fmla="*/ 7964556 w 10230678"/>
              <a:gd name="connsiteY396" fmla="*/ 3130124 h 6006381"/>
              <a:gd name="connsiteX397" fmla="*/ 7918174 w 10230678"/>
              <a:gd name="connsiteY397" fmla="*/ 3163255 h 6006381"/>
              <a:gd name="connsiteX398" fmla="*/ 7904921 w 10230678"/>
              <a:gd name="connsiteY398" fmla="*/ 3176507 h 6006381"/>
              <a:gd name="connsiteX399" fmla="*/ 7851913 w 10230678"/>
              <a:gd name="connsiteY399" fmla="*/ 3209637 h 6006381"/>
              <a:gd name="connsiteX400" fmla="*/ 7805530 w 10230678"/>
              <a:gd name="connsiteY400" fmla="*/ 3242768 h 6006381"/>
              <a:gd name="connsiteX401" fmla="*/ 7779026 w 10230678"/>
              <a:gd name="connsiteY401" fmla="*/ 3262646 h 6006381"/>
              <a:gd name="connsiteX402" fmla="*/ 7726017 w 10230678"/>
              <a:gd name="connsiteY402" fmla="*/ 3309029 h 6006381"/>
              <a:gd name="connsiteX403" fmla="*/ 7673008 w 10230678"/>
              <a:gd name="connsiteY403" fmla="*/ 3342159 h 6006381"/>
              <a:gd name="connsiteX404" fmla="*/ 7626626 w 10230678"/>
              <a:gd name="connsiteY404" fmla="*/ 3368663 h 6006381"/>
              <a:gd name="connsiteX405" fmla="*/ 7573617 w 10230678"/>
              <a:gd name="connsiteY405" fmla="*/ 3408420 h 6006381"/>
              <a:gd name="connsiteX406" fmla="*/ 7547113 w 10230678"/>
              <a:gd name="connsiteY406" fmla="*/ 3428298 h 6006381"/>
              <a:gd name="connsiteX407" fmla="*/ 7513982 w 10230678"/>
              <a:gd name="connsiteY407" fmla="*/ 3454802 h 6006381"/>
              <a:gd name="connsiteX408" fmla="*/ 7500730 w 10230678"/>
              <a:gd name="connsiteY408" fmla="*/ 3468055 h 6006381"/>
              <a:gd name="connsiteX409" fmla="*/ 7480852 w 10230678"/>
              <a:gd name="connsiteY409" fmla="*/ 3481307 h 6006381"/>
              <a:gd name="connsiteX410" fmla="*/ 7447721 w 10230678"/>
              <a:gd name="connsiteY410" fmla="*/ 3507811 h 6006381"/>
              <a:gd name="connsiteX411" fmla="*/ 7427843 w 10230678"/>
              <a:gd name="connsiteY411" fmla="*/ 3521063 h 6006381"/>
              <a:gd name="connsiteX412" fmla="*/ 7354956 w 10230678"/>
              <a:gd name="connsiteY412" fmla="*/ 3580698 h 6006381"/>
              <a:gd name="connsiteX413" fmla="*/ 7315200 w 10230678"/>
              <a:gd name="connsiteY413" fmla="*/ 3613829 h 6006381"/>
              <a:gd name="connsiteX414" fmla="*/ 7301947 w 10230678"/>
              <a:gd name="connsiteY414" fmla="*/ 3627081 h 6006381"/>
              <a:gd name="connsiteX415" fmla="*/ 7262191 w 10230678"/>
              <a:gd name="connsiteY415" fmla="*/ 3653585 h 6006381"/>
              <a:gd name="connsiteX416" fmla="*/ 7242313 w 10230678"/>
              <a:gd name="connsiteY416" fmla="*/ 3673463 h 6006381"/>
              <a:gd name="connsiteX417" fmla="*/ 7176052 w 10230678"/>
              <a:gd name="connsiteY417" fmla="*/ 3726472 h 6006381"/>
              <a:gd name="connsiteX418" fmla="*/ 7129669 w 10230678"/>
              <a:gd name="connsiteY418" fmla="*/ 3772855 h 6006381"/>
              <a:gd name="connsiteX419" fmla="*/ 7109791 w 10230678"/>
              <a:gd name="connsiteY419" fmla="*/ 3792733 h 6006381"/>
              <a:gd name="connsiteX420" fmla="*/ 7050156 w 10230678"/>
              <a:gd name="connsiteY420" fmla="*/ 3839115 h 6006381"/>
              <a:gd name="connsiteX421" fmla="*/ 7003774 w 10230678"/>
              <a:gd name="connsiteY421" fmla="*/ 3878872 h 6006381"/>
              <a:gd name="connsiteX422" fmla="*/ 6964017 w 10230678"/>
              <a:gd name="connsiteY422" fmla="*/ 3905376 h 6006381"/>
              <a:gd name="connsiteX423" fmla="*/ 6944139 w 10230678"/>
              <a:gd name="connsiteY423" fmla="*/ 3918629 h 6006381"/>
              <a:gd name="connsiteX424" fmla="*/ 6917634 w 10230678"/>
              <a:gd name="connsiteY424" fmla="*/ 3931881 h 6006381"/>
              <a:gd name="connsiteX425" fmla="*/ 6864626 w 10230678"/>
              <a:gd name="connsiteY425" fmla="*/ 3965011 h 6006381"/>
              <a:gd name="connsiteX426" fmla="*/ 6818243 w 10230678"/>
              <a:gd name="connsiteY426" fmla="*/ 3991515 h 6006381"/>
              <a:gd name="connsiteX427" fmla="*/ 6791739 w 10230678"/>
              <a:gd name="connsiteY427" fmla="*/ 4004768 h 6006381"/>
              <a:gd name="connsiteX428" fmla="*/ 6771860 w 10230678"/>
              <a:gd name="connsiteY428" fmla="*/ 4018020 h 6006381"/>
              <a:gd name="connsiteX429" fmla="*/ 6738730 w 10230678"/>
              <a:gd name="connsiteY429" fmla="*/ 4031272 h 6006381"/>
              <a:gd name="connsiteX430" fmla="*/ 6698974 w 10230678"/>
              <a:gd name="connsiteY430" fmla="*/ 4064402 h 6006381"/>
              <a:gd name="connsiteX431" fmla="*/ 6679095 w 10230678"/>
              <a:gd name="connsiteY431" fmla="*/ 4071029 h 6006381"/>
              <a:gd name="connsiteX432" fmla="*/ 6586330 w 10230678"/>
              <a:gd name="connsiteY432" fmla="*/ 4130663 h 6006381"/>
              <a:gd name="connsiteX433" fmla="*/ 6566452 w 10230678"/>
              <a:gd name="connsiteY433" fmla="*/ 4143915 h 6006381"/>
              <a:gd name="connsiteX434" fmla="*/ 6553200 w 10230678"/>
              <a:gd name="connsiteY434" fmla="*/ 4157168 h 6006381"/>
              <a:gd name="connsiteX435" fmla="*/ 6480313 w 10230678"/>
              <a:gd name="connsiteY435" fmla="*/ 4190298 h 6006381"/>
              <a:gd name="connsiteX436" fmla="*/ 6440556 w 10230678"/>
              <a:gd name="connsiteY436" fmla="*/ 4216802 h 6006381"/>
              <a:gd name="connsiteX437" fmla="*/ 6414052 w 10230678"/>
              <a:gd name="connsiteY437" fmla="*/ 4236681 h 6006381"/>
              <a:gd name="connsiteX438" fmla="*/ 6380921 w 10230678"/>
              <a:gd name="connsiteY438" fmla="*/ 4249933 h 6006381"/>
              <a:gd name="connsiteX439" fmla="*/ 6354417 w 10230678"/>
              <a:gd name="connsiteY439" fmla="*/ 4269811 h 6006381"/>
              <a:gd name="connsiteX440" fmla="*/ 6334539 w 10230678"/>
              <a:gd name="connsiteY440" fmla="*/ 4276437 h 6006381"/>
              <a:gd name="connsiteX441" fmla="*/ 6288156 w 10230678"/>
              <a:gd name="connsiteY441" fmla="*/ 4296315 h 6006381"/>
              <a:gd name="connsiteX442" fmla="*/ 6268278 w 10230678"/>
              <a:gd name="connsiteY442" fmla="*/ 4309568 h 6006381"/>
              <a:gd name="connsiteX443" fmla="*/ 6235147 w 10230678"/>
              <a:gd name="connsiteY443" fmla="*/ 4329446 h 6006381"/>
              <a:gd name="connsiteX444" fmla="*/ 6182139 w 10230678"/>
              <a:gd name="connsiteY444" fmla="*/ 4369202 h 6006381"/>
              <a:gd name="connsiteX445" fmla="*/ 6142382 w 10230678"/>
              <a:gd name="connsiteY445" fmla="*/ 4389081 h 6006381"/>
              <a:gd name="connsiteX446" fmla="*/ 6062869 w 10230678"/>
              <a:gd name="connsiteY446" fmla="*/ 4442089 h 6006381"/>
              <a:gd name="connsiteX447" fmla="*/ 5983356 w 10230678"/>
              <a:gd name="connsiteY447" fmla="*/ 4488472 h 6006381"/>
              <a:gd name="connsiteX448" fmla="*/ 5910469 w 10230678"/>
              <a:gd name="connsiteY448" fmla="*/ 4521602 h 6006381"/>
              <a:gd name="connsiteX449" fmla="*/ 5877339 w 10230678"/>
              <a:gd name="connsiteY449" fmla="*/ 4541481 h 6006381"/>
              <a:gd name="connsiteX450" fmla="*/ 5804452 w 10230678"/>
              <a:gd name="connsiteY450" fmla="*/ 4574611 h 6006381"/>
              <a:gd name="connsiteX451" fmla="*/ 5711687 w 10230678"/>
              <a:gd name="connsiteY451" fmla="*/ 4607742 h 6006381"/>
              <a:gd name="connsiteX452" fmla="*/ 5618921 w 10230678"/>
              <a:gd name="connsiteY452" fmla="*/ 4654124 h 6006381"/>
              <a:gd name="connsiteX453" fmla="*/ 5572539 w 10230678"/>
              <a:gd name="connsiteY453" fmla="*/ 4674002 h 6006381"/>
              <a:gd name="connsiteX454" fmla="*/ 5546034 w 10230678"/>
              <a:gd name="connsiteY454" fmla="*/ 4693881 h 6006381"/>
              <a:gd name="connsiteX455" fmla="*/ 5499652 w 10230678"/>
              <a:gd name="connsiteY455" fmla="*/ 4720385 h 6006381"/>
              <a:gd name="connsiteX456" fmla="*/ 5473147 w 10230678"/>
              <a:gd name="connsiteY456" fmla="*/ 4733637 h 6006381"/>
              <a:gd name="connsiteX457" fmla="*/ 5433391 w 10230678"/>
              <a:gd name="connsiteY457" fmla="*/ 4760142 h 6006381"/>
              <a:gd name="connsiteX458" fmla="*/ 5406887 w 10230678"/>
              <a:gd name="connsiteY458" fmla="*/ 4773394 h 6006381"/>
              <a:gd name="connsiteX459" fmla="*/ 5380382 w 10230678"/>
              <a:gd name="connsiteY459" fmla="*/ 4799898 h 6006381"/>
              <a:gd name="connsiteX460" fmla="*/ 5320747 w 10230678"/>
              <a:gd name="connsiteY460" fmla="*/ 4833029 h 6006381"/>
              <a:gd name="connsiteX461" fmla="*/ 5294243 w 10230678"/>
              <a:gd name="connsiteY461" fmla="*/ 4852907 h 6006381"/>
              <a:gd name="connsiteX462" fmla="*/ 5274365 w 10230678"/>
              <a:gd name="connsiteY462" fmla="*/ 4866159 h 6006381"/>
              <a:gd name="connsiteX463" fmla="*/ 5227982 w 10230678"/>
              <a:gd name="connsiteY463" fmla="*/ 4899289 h 6006381"/>
              <a:gd name="connsiteX464" fmla="*/ 5174974 w 10230678"/>
              <a:gd name="connsiteY464" fmla="*/ 4925794 h 6006381"/>
              <a:gd name="connsiteX465" fmla="*/ 5121965 w 10230678"/>
              <a:gd name="connsiteY465" fmla="*/ 4978802 h 6006381"/>
              <a:gd name="connsiteX466" fmla="*/ 5102087 w 10230678"/>
              <a:gd name="connsiteY466" fmla="*/ 4998681 h 6006381"/>
              <a:gd name="connsiteX467" fmla="*/ 5088834 w 10230678"/>
              <a:gd name="connsiteY467" fmla="*/ 5011933 h 6006381"/>
              <a:gd name="connsiteX468" fmla="*/ 5068956 w 10230678"/>
              <a:gd name="connsiteY468" fmla="*/ 5025185 h 6006381"/>
              <a:gd name="connsiteX469" fmla="*/ 5035826 w 10230678"/>
              <a:gd name="connsiteY469" fmla="*/ 5058315 h 6006381"/>
              <a:gd name="connsiteX470" fmla="*/ 5009321 w 10230678"/>
              <a:gd name="connsiteY470" fmla="*/ 5084820 h 6006381"/>
              <a:gd name="connsiteX471" fmla="*/ 4949687 w 10230678"/>
              <a:gd name="connsiteY471" fmla="*/ 5117950 h 6006381"/>
              <a:gd name="connsiteX472" fmla="*/ 4923182 w 10230678"/>
              <a:gd name="connsiteY472" fmla="*/ 5131202 h 6006381"/>
              <a:gd name="connsiteX473" fmla="*/ 4856921 w 10230678"/>
              <a:gd name="connsiteY473" fmla="*/ 5144455 h 6006381"/>
              <a:gd name="connsiteX474" fmla="*/ 4777408 w 10230678"/>
              <a:gd name="connsiteY474" fmla="*/ 5177585 h 6006381"/>
              <a:gd name="connsiteX475" fmla="*/ 4757530 w 10230678"/>
              <a:gd name="connsiteY475" fmla="*/ 5190837 h 6006381"/>
              <a:gd name="connsiteX476" fmla="*/ 4724400 w 10230678"/>
              <a:gd name="connsiteY476" fmla="*/ 5204089 h 6006381"/>
              <a:gd name="connsiteX477" fmla="*/ 4697895 w 10230678"/>
              <a:gd name="connsiteY477" fmla="*/ 5217342 h 6006381"/>
              <a:gd name="connsiteX478" fmla="*/ 4678017 w 10230678"/>
              <a:gd name="connsiteY478" fmla="*/ 5223968 h 6006381"/>
              <a:gd name="connsiteX479" fmla="*/ 4658139 w 10230678"/>
              <a:gd name="connsiteY479" fmla="*/ 5237220 h 6006381"/>
              <a:gd name="connsiteX480" fmla="*/ 4651513 w 10230678"/>
              <a:gd name="connsiteY480" fmla="*/ 5263724 h 6006381"/>
              <a:gd name="connsiteX481" fmla="*/ 4618382 w 10230678"/>
              <a:gd name="connsiteY481" fmla="*/ 5270350 h 6006381"/>
              <a:gd name="connsiteX482" fmla="*/ 4598504 w 10230678"/>
              <a:gd name="connsiteY482" fmla="*/ 5283602 h 6006381"/>
              <a:gd name="connsiteX483" fmla="*/ 4545495 w 10230678"/>
              <a:gd name="connsiteY483" fmla="*/ 5310107 h 6006381"/>
              <a:gd name="connsiteX484" fmla="*/ 4499113 w 10230678"/>
              <a:gd name="connsiteY484" fmla="*/ 5343237 h 6006381"/>
              <a:gd name="connsiteX485" fmla="*/ 4439478 w 10230678"/>
              <a:gd name="connsiteY485" fmla="*/ 5382994 h 6006381"/>
              <a:gd name="connsiteX486" fmla="*/ 4419600 w 10230678"/>
              <a:gd name="connsiteY486" fmla="*/ 5396246 h 6006381"/>
              <a:gd name="connsiteX487" fmla="*/ 4406347 w 10230678"/>
              <a:gd name="connsiteY487" fmla="*/ 5409498 h 6006381"/>
              <a:gd name="connsiteX488" fmla="*/ 4386469 w 10230678"/>
              <a:gd name="connsiteY488" fmla="*/ 5416124 h 6006381"/>
              <a:gd name="connsiteX489" fmla="*/ 4366591 w 10230678"/>
              <a:gd name="connsiteY489" fmla="*/ 5429376 h 6006381"/>
              <a:gd name="connsiteX490" fmla="*/ 4333460 w 10230678"/>
              <a:gd name="connsiteY490" fmla="*/ 5455881 h 6006381"/>
              <a:gd name="connsiteX491" fmla="*/ 4293704 w 10230678"/>
              <a:gd name="connsiteY491" fmla="*/ 5469133 h 6006381"/>
              <a:gd name="connsiteX492" fmla="*/ 4253947 w 10230678"/>
              <a:gd name="connsiteY492" fmla="*/ 5495637 h 6006381"/>
              <a:gd name="connsiteX493" fmla="*/ 4234069 w 10230678"/>
              <a:gd name="connsiteY493" fmla="*/ 5502263 h 6006381"/>
              <a:gd name="connsiteX494" fmla="*/ 4214191 w 10230678"/>
              <a:gd name="connsiteY494" fmla="*/ 5515515 h 6006381"/>
              <a:gd name="connsiteX495" fmla="*/ 4187687 w 10230678"/>
              <a:gd name="connsiteY495" fmla="*/ 5522142 h 6006381"/>
              <a:gd name="connsiteX496" fmla="*/ 4167808 w 10230678"/>
              <a:gd name="connsiteY496" fmla="*/ 5528768 h 6006381"/>
              <a:gd name="connsiteX497" fmla="*/ 4141304 w 10230678"/>
              <a:gd name="connsiteY497" fmla="*/ 5542020 h 6006381"/>
              <a:gd name="connsiteX498" fmla="*/ 4088295 w 10230678"/>
              <a:gd name="connsiteY498" fmla="*/ 5555272 h 6006381"/>
              <a:gd name="connsiteX499" fmla="*/ 4061791 w 10230678"/>
              <a:gd name="connsiteY499" fmla="*/ 5561898 h 6006381"/>
              <a:gd name="connsiteX500" fmla="*/ 4041913 w 10230678"/>
              <a:gd name="connsiteY500" fmla="*/ 5568524 h 6006381"/>
              <a:gd name="connsiteX501" fmla="*/ 4015408 w 10230678"/>
              <a:gd name="connsiteY501" fmla="*/ 5581776 h 6006381"/>
              <a:gd name="connsiteX502" fmla="*/ 3988904 w 10230678"/>
              <a:gd name="connsiteY502" fmla="*/ 5588402 h 6006381"/>
              <a:gd name="connsiteX503" fmla="*/ 3969026 w 10230678"/>
              <a:gd name="connsiteY503" fmla="*/ 5595029 h 6006381"/>
              <a:gd name="connsiteX504" fmla="*/ 3935895 w 10230678"/>
              <a:gd name="connsiteY504" fmla="*/ 5608281 h 6006381"/>
              <a:gd name="connsiteX505" fmla="*/ 3902765 w 10230678"/>
              <a:gd name="connsiteY505" fmla="*/ 5614907 h 6006381"/>
              <a:gd name="connsiteX506" fmla="*/ 3876260 w 10230678"/>
              <a:gd name="connsiteY506" fmla="*/ 5628159 h 6006381"/>
              <a:gd name="connsiteX507" fmla="*/ 3803374 w 10230678"/>
              <a:gd name="connsiteY507" fmla="*/ 5648037 h 6006381"/>
              <a:gd name="connsiteX508" fmla="*/ 3783495 w 10230678"/>
              <a:gd name="connsiteY508" fmla="*/ 5654663 h 6006381"/>
              <a:gd name="connsiteX509" fmla="*/ 3730487 w 10230678"/>
              <a:gd name="connsiteY509" fmla="*/ 5667915 h 6006381"/>
              <a:gd name="connsiteX510" fmla="*/ 3690730 w 10230678"/>
              <a:gd name="connsiteY510" fmla="*/ 5681168 h 6006381"/>
              <a:gd name="connsiteX511" fmla="*/ 3644347 w 10230678"/>
              <a:gd name="connsiteY511" fmla="*/ 5694420 h 6006381"/>
              <a:gd name="connsiteX512" fmla="*/ 3564834 w 10230678"/>
              <a:gd name="connsiteY512" fmla="*/ 5707672 h 6006381"/>
              <a:gd name="connsiteX513" fmla="*/ 3485321 w 10230678"/>
              <a:gd name="connsiteY513" fmla="*/ 5720924 h 6006381"/>
              <a:gd name="connsiteX514" fmla="*/ 3412434 w 10230678"/>
              <a:gd name="connsiteY514" fmla="*/ 5740802 h 6006381"/>
              <a:gd name="connsiteX515" fmla="*/ 3392556 w 10230678"/>
              <a:gd name="connsiteY515" fmla="*/ 5747429 h 6006381"/>
              <a:gd name="connsiteX516" fmla="*/ 3352800 w 10230678"/>
              <a:gd name="connsiteY516" fmla="*/ 5754055 h 6006381"/>
              <a:gd name="connsiteX517" fmla="*/ 3306417 w 10230678"/>
              <a:gd name="connsiteY517" fmla="*/ 5767307 h 6006381"/>
              <a:gd name="connsiteX518" fmla="*/ 3200400 w 10230678"/>
              <a:gd name="connsiteY518" fmla="*/ 5780559 h 6006381"/>
              <a:gd name="connsiteX519" fmla="*/ 2888974 w 10230678"/>
              <a:gd name="connsiteY519" fmla="*/ 5787185 h 6006381"/>
              <a:gd name="connsiteX520" fmla="*/ 2822713 w 10230678"/>
              <a:gd name="connsiteY520" fmla="*/ 5793811 h 6006381"/>
              <a:gd name="connsiteX521" fmla="*/ 2696817 w 10230678"/>
              <a:gd name="connsiteY521" fmla="*/ 5800437 h 6006381"/>
              <a:gd name="connsiteX522" fmla="*/ 2597426 w 10230678"/>
              <a:gd name="connsiteY522" fmla="*/ 5807063 h 6006381"/>
              <a:gd name="connsiteX523" fmla="*/ 2325756 w 10230678"/>
              <a:gd name="connsiteY523" fmla="*/ 5800437 h 6006381"/>
              <a:gd name="connsiteX524" fmla="*/ 2266121 w 10230678"/>
              <a:gd name="connsiteY524" fmla="*/ 5793811 h 6006381"/>
              <a:gd name="connsiteX525" fmla="*/ 2093843 w 10230678"/>
              <a:gd name="connsiteY525" fmla="*/ 5780559 h 6006381"/>
              <a:gd name="connsiteX526" fmla="*/ 2034208 w 10230678"/>
              <a:gd name="connsiteY526" fmla="*/ 5767307 h 6006381"/>
              <a:gd name="connsiteX527" fmla="*/ 1921565 w 10230678"/>
              <a:gd name="connsiteY527" fmla="*/ 5747429 h 6006381"/>
              <a:gd name="connsiteX528" fmla="*/ 1835426 w 10230678"/>
              <a:gd name="connsiteY528" fmla="*/ 5734176 h 6006381"/>
              <a:gd name="connsiteX529" fmla="*/ 1808921 w 10230678"/>
              <a:gd name="connsiteY529" fmla="*/ 5727550 h 6006381"/>
              <a:gd name="connsiteX530" fmla="*/ 1736034 w 10230678"/>
              <a:gd name="connsiteY530" fmla="*/ 5714298 h 6006381"/>
              <a:gd name="connsiteX531" fmla="*/ 1689652 w 10230678"/>
              <a:gd name="connsiteY531" fmla="*/ 5701046 h 6006381"/>
              <a:gd name="connsiteX532" fmla="*/ 1663147 w 10230678"/>
              <a:gd name="connsiteY532" fmla="*/ 5694420 h 6006381"/>
              <a:gd name="connsiteX533" fmla="*/ 1616765 w 10230678"/>
              <a:gd name="connsiteY533" fmla="*/ 5681168 h 6006381"/>
              <a:gd name="connsiteX534" fmla="*/ 1583634 w 10230678"/>
              <a:gd name="connsiteY534" fmla="*/ 5674542 h 6006381"/>
              <a:gd name="connsiteX535" fmla="*/ 1563756 w 10230678"/>
              <a:gd name="connsiteY535" fmla="*/ 5667915 h 6006381"/>
              <a:gd name="connsiteX536" fmla="*/ 1477617 w 10230678"/>
              <a:gd name="connsiteY536" fmla="*/ 5648037 h 6006381"/>
              <a:gd name="connsiteX537" fmla="*/ 1451113 w 10230678"/>
              <a:gd name="connsiteY537" fmla="*/ 5634785 h 6006381"/>
              <a:gd name="connsiteX538" fmla="*/ 1404730 w 10230678"/>
              <a:gd name="connsiteY538" fmla="*/ 5601655 h 6006381"/>
              <a:gd name="connsiteX539" fmla="*/ 1364974 w 10230678"/>
              <a:gd name="connsiteY539" fmla="*/ 5561898 h 6006381"/>
              <a:gd name="connsiteX540" fmla="*/ 1331843 w 10230678"/>
              <a:gd name="connsiteY540" fmla="*/ 5515515 h 6006381"/>
              <a:gd name="connsiteX541" fmla="*/ 1318591 w 10230678"/>
              <a:gd name="connsiteY541" fmla="*/ 5475759 h 6006381"/>
              <a:gd name="connsiteX542" fmla="*/ 1298713 w 10230678"/>
              <a:gd name="connsiteY542" fmla="*/ 5429376 h 6006381"/>
              <a:gd name="connsiteX543" fmla="*/ 1278834 w 10230678"/>
              <a:gd name="connsiteY543" fmla="*/ 5369742 h 6006381"/>
              <a:gd name="connsiteX544" fmla="*/ 1272208 w 10230678"/>
              <a:gd name="connsiteY544" fmla="*/ 5349863 h 6006381"/>
              <a:gd name="connsiteX545" fmla="*/ 1232452 w 10230678"/>
              <a:gd name="connsiteY545" fmla="*/ 5290229 h 6006381"/>
              <a:gd name="connsiteX546" fmla="*/ 1219200 w 10230678"/>
              <a:gd name="connsiteY546" fmla="*/ 5250472 h 6006381"/>
              <a:gd name="connsiteX547" fmla="*/ 1205947 w 10230678"/>
              <a:gd name="connsiteY547" fmla="*/ 5223968 h 6006381"/>
              <a:gd name="connsiteX548" fmla="*/ 1192695 w 10230678"/>
              <a:gd name="connsiteY548" fmla="*/ 5177585 h 6006381"/>
              <a:gd name="connsiteX549" fmla="*/ 1186069 w 10230678"/>
              <a:gd name="connsiteY549" fmla="*/ 5157707 h 6006381"/>
              <a:gd name="connsiteX550" fmla="*/ 1179443 w 10230678"/>
              <a:gd name="connsiteY550" fmla="*/ 5131202 h 6006381"/>
              <a:gd name="connsiteX551" fmla="*/ 1172817 w 10230678"/>
              <a:gd name="connsiteY551" fmla="*/ 5111324 h 6006381"/>
              <a:gd name="connsiteX552" fmla="*/ 1159565 w 10230678"/>
              <a:gd name="connsiteY552" fmla="*/ 5058315 h 6006381"/>
              <a:gd name="connsiteX553" fmla="*/ 1139687 w 10230678"/>
              <a:gd name="connsiteY553" fmla="*/ 4998681 h 6006381"/>
              <a:gd name="connsiteX554" fmla="*/ 1126434 w 10230678"/>
              <a:gd name="connsiteY554" fmla="*/ 4978802 h 6006381"/>
              <a:gd name="connsiteX555" fmla="*/ 1113182 w 10230678"/>
              <a:gd name="connsiteY555" fmla="*/ 4932420 h 6006381"/>
              <a:gd name="connsiteX556" fmla="*/ 1093304 w 10230678"/>
              <a:gd name="connsiteY556" fmla="*/ 4872785 h 6006381"/>
              <a:gd name="connsiteX557" fmla="*/ 1086678 w 10230678"/>
              <a:gd name="connsiteY557" fmla="*/ 4839655 h 6006381"/>
              <a:gd name="connsiteX558" fmla="*/ 1073426 w 10230678"/>
              <a:gd name="connsiteY558" fmla="*/ 4753515 h 6006381"/>
              <a:gd name="connsiteX559" fmla="*/ 1066800 w 10230678"/>
              <a:gd name="connsiteY559" fmla="*/ 4727011 h 6006381"/>
              <a:gd name="connsiteX560" fmla="*/ 1053547 w 10230678"/>
              <a:gd name="connsiteY560" fmla="*/ 4667376 h 6006381"/>
              <a:gd name="connsiteX561" fmla="*/ 1046921 w 10230678"/>
              <a:gd name="connsiteY561" fmla="*/ 4627620 h 6006381"/>
              <a:gd name="connsiteX562" fmla="*/ 1033669 w 10230678"/>
              <a:gd name="connsiteY562" fmla="*/ 4521602 h 6006381"/>
              <a:gd name="connsiteX563" fmla="*/ 1040295 w 10230678"/>
              <a:gd name="connsiteY563" fmla="*/ 4077655 h 6006381"/>
              <a:gd name="connsiteX564" fmla="*/ 1046921 w 10230678"/>
              <a:gd name="connsiteY564" fmla="*/ 4037898 h 6006381"/>
              <a:gd name="connsiteX565" fmla="*/ 1053547 w 10230678"/>
              <a:gd name="connsiteY565" fmla="*/ 3978263 h 6006381"/>
              <a:gd name="connsiteX566" fmla="*/ 1060174 w 10230678"/>
              <a:gd name="connsiteY566" fmla="*/ 3686715 h 6006381"/>
              <a:gd name="connsiteX567" fmla="*/ 1066800 w 10230678"/>
              <a:gd name="connsiteY567" fmla="*/ 3633707 h 6006381"/>
              <a:gd name="connsiteX568" fmla="*/ 1080052 w 10230678"/>
              <a:gd name="connsiteY568" fmla="*/ 3540942 h 6006381"/>
              <a:gd name="connsiteX569" fmla="*/ 1086678 w 10230678"/>
              <a:gd name="connsiteY569" fmla="*/ 3362037 h 6006381"/>
              <a:gd name="connsiteX570" fmla="*/ 1139687 w 10230678"/>
              <a:gd name="connsiteY570" fmla="*/ 2255481 h 6006381"/>
              <a:gd name="connsiteX571" fmla="*/ 1146313 w 10230678"/>
              <a:gd name="connsiteY571" fmla="*/ 2235602 h 6006381"/>
              <a:gd name="connsiteX572" fmla="*/ 1093304 w 10230678"/>
              <a:gd name="connsiteY572" fmla="*/ 2222350 h 6006381"/>
              <a:gd name="connsiteX573" fmla="*/ 1073426 w 10230678"/>
              <a:gd name="connsiteY573" fmla="*/ 2209098 h 6006381"/>
              <a:gd name="connsiteX574" fmla="*/ 1053547 w 10230678"/>
              <a:gd name="connsiteY574" fmla="*/ 2136211 h 6006381"/>
              <a:gd name="connsiteX575" fmla="*/ 1033669 w 10230678"/>
              <a:gd name="connsiteY575" fmla="*/ 1877794 h 6006381"/>
              <a:gd name="connsiteX576" fmla="*/ 1027043 w 10230678"/>
              <a:gd name="connsiteY576" fmla="*/ 1838037 h 6006381"/>
              <a:gd name="connsiteX577" fmla="*/ 1013791 w 10230678"/>
              <a:gd name="connsiteY577" fmla="*/ 1698889 h 6006381"/>
              <a:gd name="connsiteX578" fmla="*/ 1027043 w 10230678"/>
              <a:gd name="connsiteY578" fmla="*/ 1453724 h 6006381"/>
              <a:gd name="connsiteX579" fmla="*/ 1033669 w 10230678"/>
              <a:gd name="connsiteY579" fmla="*/ 1427220 h 6006381"/>
              <a:gd name="connsiteX580" fmla="*/ 1066800 w 10230678"/>
              <a:gd name="connsiteY580" fmla="*/ 1334455 h 6006381"/>
              <a:gd name="connsiteX581" fmla="*/ 1093304 w 10230678"/>
              <a:gd name="connsiteY581" fmla="*/ 1248315 h 6006381"/>
              <a:gd name="connsiteX582" fmla="*/ 1126434 w 10230678"/>
              <a:gd name="connsiteY582" fmla="*/ 1148924 h 6006381"/>
              <a:gd name="connsiteX583" fmla="*/ 1146313 w 10230678"/>
              <a:gd name="connsiteY583" fmla="*/ 1095915 h 6006381"/>
              <a:gd name="connsiteX584" fmla="*/ 1159565 w 10230678"/>
              <a:gd name="connsiteY584" fmla="*/ 1042907 h 6006381"/>
              <a:gd name="connsiteX585" fmla="*/ 1192695 w 10230678"/>
              <a:gd name="connsiteY585" fmla="*/ 963394 h 6006381"/>
              <a:gd name="connsiteX586" fmla="*/ 1205947 w 10230678"/>
              <a:gd name="connsiteY586" fmla="*/ 930263 h 6006381"/>
              <a:gd name="connsiteX587" fmla="*/ 1232452 w 10230678"/>
              <a:gd name="connsiteY587" fmla="*/ 864002 h 6006381"/>
              <a:gd name="connsiteX588" fmla="*/ 1245704 w 10230678"/>
              <a:gd name="connsiteY588" fmla="*/ 817620 h 6006381"/>
              <a:gd name="connsiteX589" fmla="*/ 1265582 w 10230678"/>
              <a:gd name="connsiteY589" fmla="*/ 777863 h 6006381"/>
              <a:gd name="connsiteX590" fmla="*/ 1272208 w 10230678"/>
              <a:gd name="connsiteY590" fmla="*/ 757985 h 6006381"/>
              <a:gd name="connsiteX591" fmla="*/ 1292087 w 10230678"/>
              <a:gd name="connsiteY591" fmla="*/ 724855 h 6006381"/>
              <a:gd name="connsiteX592" fmla="*/ 1311965 w 10230678"/>
              <a:gd name="connsiteY592" fmla="*/ 671846 h 6006381"/>
              <a:gd name="connsiteX593" fmla="*/ 1338469 w 10230678"/>
              <a:gd name="connsiteY593" fmla="*/ 618837 h 6006381"/>
              <a:gd name="connsiteX594" fmla="*/ 1345095 w 10230678"/>
              <a:gd name="connsiteY594" fmla="*/ 598959 h 6006381"/>
              <a:gd name="connsiteX595" fmla="*/ 1364974 w 10230678"/>
              <a:gd name="connsiteY595" fmla="*/ 572455 h 6006381"/>
              <a:gd name="connsiteX596" fmla="*/ 1391478 w 10230678"/>
              <a:gd name="connsiteY596" fmla="*/ 526072 h 6006381"/>
              <a:gd name="connsiteX597" fmla="*/ 1417982 w 10230678"/>
              <a:gd name="connsiteY597" fmla="*/ 506194 h 6006381"/>
              <a:gd name="connsiteX598" fmla="*/ 1437860 w 10230678"/>
              <a:gd name="connsiteY598" fmla="*/ 479689 h 6006381"/>
              <a:gd name="connsiteX599" fmla="*/ 1470991 w 10230678"/>
              <a:gd name="connsiteY599" fmla="*/ 459811 h 6006381"/>
              <a:gd name="connsiteX600" fmla="*/ 1510747 w 10230678"/>
              <a:gd name="connsiteY600" fmla="*/ 433307 h 6006381"/>
              <a:gd name="connsiteX601" fmla="*/ 1524000 w 10230678"/>
              <a:gd name="connsiteY601" fmla="*/ 420055 h 6006381"/>
              <a:gd name="connsiteX602" fmla="*/ 1543878 w 10230678"/>
              <a:gd name="connsiteY602" fmla="*/ 413429 h 6006381"/>
              <a:gd name="connsiteX603" fmla="*/ 1590260 w 10230678"/>
              <a:gd name="connsiteY603" fmla="*/ 393550 h 6006381"/>
              <a:gd name="connsiteX604" fmla="*/ 1630017 w 10230678"/>
              <a:gd name="connsiteY604" fmla="*/ 373672 h 6006381"/>
              <a:gd name="connsiteX605" fmla="*/ 1802295 w 10230678"/>
              <a:gd name="connsiteY605" fmla="*/ 314037 h 6006381"/>
              <a:gd name="connsiteX606" fmla="*/ 1881808 w 10230678"/>
              <a:gd name="connsiteY606" fmla="*/ 294159 h 6006381"/>
              <a:gd name="connsiteX607" fmla="*/ 1941443 w 10230678"/>
              <a:gd name="connsiteY607" fmla="*/ 287533 h 6006381"/>
              <a:gd name="connsiteX608" fmla="*/ 2001078 w 10230678"/>
              <a:gd name="connsiteY608" fmla="*/ 274281 h 6006381"/>
              <a:gd name="connsiteX609" fmla="*/ 2047460 w 10230678"/>
              <a:gd name="connsiteY609" fmla="*/ 267655 h 6006381"/>
              <a:gd name="connsiteX610" fmla="*/ 2179982 w 10230678"/>
              <a:gd name="connsiteY610" fmla="*/ 241150 h 6006381"/>
              <a:gd name="connsiteX611" fmla="*/ 2431774 w 10230678"/>
              <a:gd name="connsiteY611" fmla="*/ 221272 h 6006381"/>
              <a:gd name="connsiteX612" fmla="*/ 2557669 w 10230678"/>
              <a:gd name="connsiteY612" fmla="*/ 227898 h 6006381"/>
              <a:gd name="connsiteX613" fmla="*/ 2862469 w 10230678"/>
              <a:gd name="connsiteY613" fmla="*/ 241150 h 6006381"/>
              <a:gd name="connsiteX614" fmla="*/ 3140765 w 10230678"/>
              <a:gd name="connsiteY614" fmla="*/ 261029 h 6006381"/>
              <a:gd name="connsiteX615" fmla="*/ 3253408 w 10230678"/>
              <a:gd name="connsiteY615" fmla="*/ 280907 h 6006381"/>
              <a:gd name="connsiteX616" fmla="*/ 3279913 w 10230678"/>
              <a:gd name="connsiteY616" fmla="*/ 287533 h 6006381"/>
              <a:gd name="connsiteX617" fmla="*/ 3352800 w 10230678"/>
              <a:gd name="connsiteY617" fmla="*/ 307411 h 6006381"/>
              <a:gd name="connsiteX618" fmla="*/ 3419060 w 10230678"/>
              <a:gd name="connsiteY618" fmla="*/ 320663 h 6006381"/>
              <a:gd name="connsiteX619" fmla="*/ 3478695 w 10230678"/>
              <a:gd name="connsiteY619" fmla="*/ 333915 h 6006381"/>
              <a:gd name="connsiteX620" fmla="*/ 3525078 w 10230678"/>
              <a:gd name="connsiteY620" fmla="*/ 360420 h 6006381"/>
              <a:gd name="connsiteX621" fmla="*/ 3584713 w 10230678"/>
              <a:gd name="connsiteY621" fmla="*/ 393550 h 6006381"/>
              <a:gd name="connsiteX622" fmla="*/ 3604591 w 10230678"/>
              <a:gd name="connsiteY622" fmla="*/ 400176 h 6006381"/>
              <a:gd name="connsiteX623" fmla="*/ 3631095 w 10230678"/>
              <a:gd name="connsiteY623" fmla="*/ 420055 h 6006381"/>
              <a:gd name="connsiteX624" fmla="*/ 3657600 w 10230678"/>
              <a:gd name="connsiteY624" fmla="*/ 433307 h 6006381"/>
              <a:gd name="connsiteX625" fmla="*/ 3723860 w 10230678"/>
              <a:gd name="connsiteY625" fmla="*/ 479689 h 6006381"/>
              <a:gd name="connsiteX626" fmla="*/ 3750365 w 10230678"/>
              <a:gd name="connsiteY626" fmla="*/ 512820 h 6006381"/>
              <a:gd name="connsiteX627" fmla="*/ 3810000 w 10230678"/>
              <a:gd name="connsiteY627" fmla="*/ 585707 h 6006381"/>
              <a:gd name="connsiteX628" fmla="*/ 3836504 w 10230678"/>
              <a:gd name="connsiteY628" fmla="*/ 638715 h 6006381"/>
              <a:gd name="connsiteX629" fmla="*/ 3849756 w 10230678"/>
              <a:gd name="connsiteY629" fmla="*/ 691724 h 6006381"/>
              <a:gd name="connsiteX630" fmla="*/ 3856382 w 10230678"/>
              <a:gd name="connsiteY630" fmla="*/ 711602 h 6006381"/>
              <a:gd name="connsiteX631" fmla="*/ 3863008 w 10230678"/>
              <a:gd name="connsiteY631" fmla="*/ 771237 h 6006381"/>
              <a:gd name="connsiteX632" fmla="*/ 3849756 w 10230678"/>
              <a:gd name="connsiteY632" fmla="*/ 1142298 h 6006381"/>
              <a:gd name="connsiteX633" fmla="*/ 3836504 w 10230678"/>
              <a:gd name="connsiteY633" fmla="*/ 1228437 h 6006381"/>
              <a:gd name="connsiteX634" fmla="*/ 3829878 w 10230678"/>
              <a:gd name="connsiteY634" fmla="*/ 1261568 h 6006381"/>
              <a:gd name="connsiteX635" fmla="*/ 3823252 w 10230678"/>
              <a:gd name="connsiteY635" fmla="*/ 1288072 h 6006381"/>
              <a:gd name="connsiteX636" fmla="*/ 3816626 w 10230678"/>
              <a:gd name="connsiteY636" fmla="*/ 1321202 h 6006381"/>
              <a:gd name="connsiteX637" fmla="*/ 3803374 w 10230678"/>
              <a:gd name="connsiteY637" fmla="*/ 1347707 h 6006381"/>
              <a:gd name="connsiteX638" fmla="*/ 3790121 w 10230678"/>
              <a:gd name="connsiteY638" fmla="*/ 1407342 h 6006381"/>
              <a:gd name="connsiteX639" fmla="*/ 3776869 w 10230678"/>
              <a:gd name="connsiteY639" fmla="*/ 1433846 h 6006381"/>
              <a:gd name="connsiteX640" fmla="*/ 3756991 w 10230678"/>
              <a:gd name="connsiteY640" fmla="*/ 1486855 h 6006381"/>
              <a:gd name="connsiteX641" fmla="*/ 3737113 w 10230678"/>
              <a:gd name="connsiteY641" fmla="*/ 1546489 h 6006381"/>
              <a:gd name="connsiteX642" fmla="*/ 3703982 w 10230678"/>
              <a:gd name="connsiteY642" fmla="*/ 1592872 h 6006381"/>
              <a:gd name="connsiteX643" fmla="*/ 3670852 w 10230678"/>
              <a:gd name="connsiteY643" fmla="*/ 1645881 h 6006381"/>
              <a:gd name="connsiteX644" fmla="*/ 3650974 w 10230678"/>
              <a:gd name="connsiteY644" fmla="*/ 1679011 h 6006381"/>
              <a:gd name="connsiteX645" fmla="*/ 3631095 w 10230678"/>
              <a:gd name="connsiteY645" fmla="*/ 1705515 h 6006381"/>
              <a:gd name="connsiteX646" fmla="*/ 3617843 w 10230678"/>
              <a:gd name="connsiteY646" fmla="*/ 1725394 h 6006381"/>
              <a:gd name="connsiteX647" fmla="*/ 3578087 w 10230678"/>
              <a:gd name="connsiteY647" fmla="*/ 1778402 h 6006381"/>
              <a:gd name="connsiteX648" fmla="*/ 3558208 w 10230678"/>
              <a:gd name="connsiteY648" fmla="*/ 1811533 h 6006381"/>
              <a:gd name="connsiteX649" fmla="*/ 3505200 w 10230678"/>
              <a:gd name="connsiteY649" fmla="*/ 1864542 h 6006381"/>
              <a:gd name="connsiteX650" fmla="*/ 3445565 w 10230678"/>
              <a:gd name="connsiteY650" fmla="*/ 1930802 h 6006381"/>
              <a:gd name="connsiteX651" fmla="*/ 3405808 w 10230678"/>
              <a:gd name="connsiteY651" fmla="*/ 1977185 h 6006381"/>
              <a:gd name="connsiteX652" fmla="*/ 3319669 w 10230678"/>
              <a:gd name="connsiteY652" fmla="*/ 2043446 h 6006381"/>
              <a:gd name="connsiteX653" fmla="*/ 3266660 w 10230678"/>
              <a:gd name="connsiteY653" fmla="*/ 2089829 h 6006381"/>
              <a:gd name="connsiteX654" fmla="*/ 3114260 w 10230678"/>
              <a:gd name="connsiteY654" fmla="*/ 2215724 h 6006381"/>
              <a:gd name="connsiteX655" fmla="*/ 3034747 w 10230678"/>
              <a:gd name="connsiteY655" fmla="*/ 2295237 h 6006381"/>
              <a:gd name="connsiteX656" fmla="*/ 2935356 w 10230678"/>
              <a:gd name="connsiteY656" fmla="*/ 2381376 h 6006381"/>
              <a:gd name="connsiteX657" fmla="*/ 2809460 w 10230678"/>
              <a:gd name="connsiteY657" fmla="*/ 2494020 h 6006381"/>
              <a:gd name="connsiteX658" fmla="*/ 2756452 w 10230678"/>
              <a:gd name="connsiteY658" fmla="*/ 2540402 h 6006381"/>
              <a:gd name="connsiteX659" fmla="*/ 2716695 w 10230678"/>
              <a:gd name="connsiteY659" fmla="*/ 2560281 h 6006381"/>
              <a:gd name="connsiteX660" fmla="*/ 2670313 w 10230678"/>
              <a:gd name="connsiteY660" fmla="*/ 2600037 h 6006381"/>
              <a:gd name="connsiteX661" fmla="*/ 2597426 w 10230678"/>
              <a:gd name="connsiteY661" fmla="*/ 2653046 h 6006381"/>
              <a:gd name="connsiteX662" fmla="*/ 2517913 w 10230678"/>
              <a:gd name="connsiteY662" fmla="*/ 2706055 h 6006381"/>
              <a:gd name="connsiteX663" fmla="*/ 2464904 w 10230678"/>
              <a:gd name="connsiteY663" fmla="*/ 2745811 h 6006381"/>
              <a:gd name="connsiteX664" fmla="*/ 2418521 w 10230678"/>
              <a:gd name="connsiteY664" fmla="*/ 2772315 h 6006381"/>
              <a:gd name="connsiteX665" fmla="*/ 2365513 w 10230678"/>
              <a:gd name="connsiteY665" fmla="*/ 2798820 h 6006381"/>
              <a:gd name="connsiteX666" fmla="*/ 2319130 w 10230678"/>
              <a:gd name="connsiteY666" fmla="*/ 2838576 h 6006381"/>
              <a:gd name="connsiteX667" fmla="*/ 2232991 w 10230678"/>
              <a:gd name="connsiteY667" fmla="*/ 2878333 h 6006381"/>
              <a:gd name="connsiteX668" fmla="*/ 2206487 w 10230678"/>
              <a:gd name="connsiteY668" fmla="*/ 2898211 h 6006381"/>
              <a:gd name="connsiteX669" fmla="*/ 2166730 w 10230678"/>
              <a:gd name="connsiteY669" fmla="*/ 2911463 h 6006381"/>
              <a:gd name="connsiteX670" fmla="*/ 2126974 w 10230678"/>
              <a:gd name="connsiteY670" fmla="*/ 2931342 h 6006381"/>
              <a:gd name="connsiteX671" fmla="*/ 2080591 w 10230678"/>
              <a:gd name="connsiteY671" fmla="*/ 2951220 h 6006381"/>
              <a:gd name="connsiteX672" fmla="*/ 2047460 w 10230678"/>
              <a:gd name="connsiteY672" fmla="*/ 2957846 h 6006381"/>
              <a:gd name="connsiteX673" fmla="*/ 2020956 w 10230678"/>
              <a:gd name="connsiteY673" fmla="*/ 2964472 h 6006381"/>
              <a:gd name="connsiteX674" fmla="*/ 1987826 w 10230678"/>
              <a:gd name="connsiteY674" fmla="*/ 2971098 h 6006381"/>
              <a:gd name="connsiteX675" fmla="*/ 1928191 w 10230678"/>
              <a:gd name="connsiteY675" fmla="*/ 2990976 h 6006381"/>
              <a:gd name="connsiteX676" fmla="*/ 1895060 w 10230678"/>
              <a:gd name="connsiteY676" fmla="*/ 3004229 h 6006381"/>
              <a:gd name="connsiteX677" fmla="*/ 1855304 w 10230678"/>
              <a:gd name="connsiteY677" fmla="*/ 3017481 h 6006381"/>
              <a:gd name="connsiteX678" fmla="*/ 1802295 w 10230678"/>
              <a:gd name="connsiteY678" fmla="*/ 3043985 h 6006381"/>
              <a:gd name="connsiteX679" fmla="*/ 1782417 w 10230678"/>
              <a:gd name="connsiteY679" fmla="*/ 3050611 h 6006381"/>
              <a:gd name="connsiteX680" fmla="*/ 1742660 w 10230678"/>
              <a:gd name="connsiteY680" fmla="*/ 3077115 h 6006381"/>
              <a:gd name="connsiteX681" fmla="*/ 1696278 w 10230678"/>
              <a:gd name="connsiteY681" fmla="*/ 3096994 h 6006381"/>
              <a:gd name="connsiteX682" fmla="*/ 1649895 w 10230678"/>
              <a:gd name="connsiteY682" fmla="*/ 3110246 h 6006381"/>
              <a:gd name="connsiteX683" fmla="*/ 1557130 w 10230678"/>
              <a:gd name="connsiteY683" fmla="*/ 3123498 h 6006381"/>
              <a:gd name="connsiteX684" fmla="*/ 1517374 w 10230678"/>
              <a:gd name="connsiteY684" fmla="*/ 3130124 h 6006381"/>
              <a:gd name="connsiteX685" fmla="*/ 1431234 w 10230678"/>
              <a:gd name="connsiteY685" fmla="*/ 3136750 h 6006381"/>
              <a:gd name="connsiteX686" fmla="*/ 1378226 w 10230678"/>
              <a:gd name="connsiteY686" fmla="*/ 3143376 h 6006381"/>
              <a:gd name="connsiteX687" fmla="*/ 1285460 w 10230678"/>
              <a:gd name="connsiteY687" fmla="*/ 3156629 h 6006381"/>
              <a:gd name="connsiteX688" fmla="*/ 1192695 w 10230678"/>
              <a:gd name="connsiteY688" fmla="*/ 3163255 h 6006381"/>
              <a:gd name="connsiteX689" fmla="*/ 1040295 w 10230678"/>
              <a:gd name="connsiteY689" fmla="*/ 3176507 h 6006381"/>
              <a:gd name="connsiteX690" fmla="*/ 980660 w 10230678"/>
              <a:gd name="connsiteY690" fmla="*/ 3183133 h 6006381"/>
              <a:gd name="connsiteX691" fmla="*/ 815008 w 10230678"/>
              <a:gd name="connsiteY691" fmla="*/ 3196385 h 6006381"/>
              <a:gd name="connsiteX692" fmla="*/ 742121 w 10230678"/>
              <a:gd name="connsiteY692" fmla="*/ 3203011 h 6006381"/>
              <a:gd name="connsiteX693" fmla="*/ 377687 w 10230678"/>
              <a:gd name="connsiteY693" fmla="*/ 3196385 h 6006381"/>
              <a:gd name="connsiteX694" fmla="*/ 337930 w 10230678"/>
              <a:gd name="connsiteY694" fmla="*/ 3189759 h 6006381"/>
              <a:gd name="connsiteX695" fmla="*/ 318052 w 10230678"/>
              <a:gd name="connsiteY695" fmla="*/ 3183133 h 6006381"/>
              <a:gd name="connsiteX696" fmla="*/ 291547 w 10230678"/>
              <a:gd name="connsiteY696" fmla="*/ 3156629 h 6006381"/>
              <a:gd name="connsiteX697" fmla="*/ 225287 w 10230678"/>
              <a:gd name="connsiteY697" fmla="*/ 3110246 h 6006381"/>
              <a:gd name="connsiteX698" fmla="*/ 212034 w 10230678"/>
              <a:gd name="connsiteY698" fmla="*/ 3090368 h 6006381"/>
              <a:gd name="connsiteX699" fmla="*/ 185530 w 10230678"/>
              <a:gd name="connsiteY699" fmla="*/ 3063863 h 6006381"/>
              <a:gd name="connsiteX700" fmla="*/ 139147 w 10230678"/>
              <a:gd name="connsiteY700" fmla="*/ 3004229 h 6006381"/>
              <a:gd name="connsiteX701" fmla="*/ 92765 w 10230678"/>
              <a:gd name="connsiteY701" fmla="*/ 2957846 h 6006381"/>
              <a:gd name="connsiteX702" fmla="*/ 72887 w 10230678"/>
              <a:gd name="connsiteY702" fmla="*/ 2924715 h 6006381"/>
              <a:gd name="connsiteX703" fmla="*/ 39756 w 10230678"/>
              <a:gd name="connsiteY703" fmla="*/ 2871707 h 6006381"/>
              <a:gd name="connsiteX704" fmla="*/ 26504 w 10230678"/>
              <a:gd name="connsiteY704" fmla="*/ 2838576 h 6006381"/>
              <a:gd name="connsiteX705" fmla="*/ 13252 w 10230678"/>
              <a:gd name="connsiteY705" fmla="*/ 2812072 h 6006381"/>
              <a:gd name="connsiteX706" fmla="*/ 0 w 10230678"/>
              <a:gd name="connsiteY706" fmla="*/ 2752437 h 6006381"/>
              <a:gd name="connsiteX707" fmla="*/ 6626 w 10230678"/>
              <a:gd name="connsiteY707" fmla="*/ 2341620 h 6006381"/>
              <a:gd name="connsiteX708" fmla="*/ 19878 w 10230678"/>
              <a:gd name="connsiteY708" fmla="*/ 2175968 h 6006381"/>
              <a:gd name="connsiteX709" fmla="*/ 39756 w 10230678"/>
              <a:gd name="connsiteY709" fmla="*/ 2096455 h 6006381"/>
              <a:gd name="connsiteX710" fmla="*/ 53008 w 10230678"/>
              <a:gd name="connsiteY710" fmla="*/ 2003689 h 6006381"/>
              <a:gd name="connsiteX711" fmla="*/ 59634 w 10230678"/>
              <a:gd name="connsiteY711" fmla="*/ 1977185 h 6006381"/>
              <a:gd name="connsiteX712" fmla="*/ 66260 w 10230678"/>
              <a:gd name="connsiteY712" fmla="*/ 1930802 h 6006381"/>
              <a:gd name="connsiteX713" fmla="*/ 79513 w 10230678"/>
              <a:gd name="connsiteY713" fmla="*/ 1884420 h 6006381"/>
              <a:gd name="connsiteX714" fmla="*/ 86139 w 10230678"/>
              <a:gd name="connsiteY714" fmla="*/ 1838037 h 6006381"/>
              <a:gd name="connsiteX715" fmla="*/ 106017 w 10230678"/>
              <a:gd name="connsiteY715" fmla="*/ 1758524 h 6006381"/>
              <a:gd name="connsiteX716" fmla="*/ 125895 w 10230678"/>
              <a:gd name="connsiteY716" fmla="*/ 1712142 h 6006381"/>
              <a:gd name="connsiteX717" fmla="*/ 132521 w 10230678"/>
              <a:gd name="connsiteY717" fmla="*/ 1685637 h 6006381"/>
              <a:gd name="connsiteX718" fmla="*/ 145774 w 10230678"/>
              <a:gd name="connsiteY718" fmla="*/ 1639255 h 6006381"/>
              <a:gd name="connsiteX719" fmla="*/ 172278 w 10230678"/>
              <a:gd name="connsiteY719" fmla="*/ 1566368 h 6006381"/>
              <a:gd name="connsiteX720" fmla="*/ 185530 w 10230678"/>
              <a:gd name="connsiteY720" fmla="*/ 1526611 h 6006381"/>
              <a:gd name="connsiteX721" fmla="*/ 205408 w 10230678"/>
              <a:gd name="connsiteY721" fmla="*/ 1480229 h 6006381"/>
              <a:gd name="connsiteX722" fmla="*/ 212034 w 10230678"/>
              <a:gd name="connsiteY722" fmla="*/ 1453724 h 6006381"/>
              <a:gd name="connsiteX723" fmla="*/ 231913 w 10230678"/>
              <a:gd name="connsiteY723" fmla="*/ 1413968 h 6006381"/>
              <a:gd name="connsiteX724" fmla="*/ 245165 w 10230678"/>
              <a:gd name="connsiteY724" fmla="*/ 1374211 h 6006381"/>
              <a:gd name="connsiteX725" fmla="*/ 251791 w 10230678"/>
              <a:gd name="connsiteY725" fmla="*/ 1341081 h 6006381"/>
              <a:gd name="connsiteX726" fmla="*/ 265043 w 10230678"/>
              <a:gd name="connsiteY726" fmla="*/ 1321202 h 6006381"/>
              <a:gd name="connsiteX727" fmla="*/ 291547 w 10230678"/>
              <a:gd name="connsiteY727" fmla="*/ 1248315 h 6006381"/>
              <a:gd name="connsiteX728" fmla="*/ 304800 w 10230678"/>
              <a:gd name="connsiteY728" fmla="*/ 1228437 h 6006381"/>
              <a:gd name="connsiteX729" fmla="*/ 318052 w 10230678"/>
              <a:gd name="connsiteY729" fmla="*/ 1195307 h 6006381"/>
              <a:gd name="connsiteX730" fmla="*/ 344556 w 10230678"/>
              <a:gd name="connsiteY730" fmla="*/ 1148924 h 6006381"/>
              <a:gd name="connsiteX731" fmla="*/ 357808 w 10230678"/>
              <a:gd name="connsiteY731" fmla="*/ 1122420 h 6006381"/>
              <a:gd name="connsiteX732" fmla="*/ 371060 w 10230678"/>
              <a:gd name="connsiteY732" fmla="*/ 1089289 h 6006381"/>
              <a:gd name="connsiteX733" fmla="*/ 384313 w 10230678"/>
              <a:gd name="connsiteY733" fmla="*/ 1076037 h 6006381"/>
              <a:gd name="connsiteX734" fmla="*/ 397565 w 10230678"/>
              <a:gd name="connsiteY734" fmla="*/ 1049533 h 6006381"/>
              <a:gd name="connsiteX735" fmla="*/ 417443 w 10230678"/>
              <a:gd name="connsiteY735" fmla="*/ 1023029 h 6006381"/>
              <a:gd name="connsiteX736" fmla="*/ 430695 w 10230678"/>
              <a:gd name="connsiteY736" fmla="*/ 1003150 h 6006381"/>
              <a:gd name="connsiteX737" fmla="*/ 450574 w 10230678"/>
              <a:gd name="connsiteY737" fmla="*/ 970020 h 6006381"/>
              <a:gd name="connsiteX738" fmla="*/ 470452 w 10230678"/>
              <a:gd name="connsiteY738" fmla="*/ 930263 h 6006381"/>
              <a:gd name="connsiteX739" fmla="*/ 503582 w 10230678"/>
              <a:gd name="connsiteY739" fmla="*/ 897133 h 6006381"/>
              <a:gd name="connsiteX740" fmla="*/ 549965 w 10230678"/>
              <a:gd name="connsiteY740" fmla="*/ 830872 h 6006381"/>
              <a:gd name="connsiteX741" fmla="*/ 609600 w 10230678"/>
              <a:gd name="connsiteY741" fmla="*/ 764611 h 6006381"/>
              <a:gd name="connsiteX742" fmla="*/ 675860 w 10230678"/>
              <a:gd name="connsiteY742" fmla="*/ 685098 h 6006381"/>
              <a:gd name="connsiteX743" fmla="*/ 695739 w 10230678"/>
              <a:gd name="connsiteY743" fmla="*/ 658594 h 6006381"/>
              <a:gd name="connsiteX744" fmla="*/ 728869 w 10230678"/>
              <a:gd name="connsiteY744" fmla="*/ 632089 h 6006381"/>
              <a:gd name="connsiteX745" fmla="*/ 755374 w 10230678"/>
              <a:gd name="connsiteY745" fmla="*/ 598959 h 6006381"/>
              <a:gd name="connsiteX746" fmla="*/ 768626 w 10230678"/>
              <a:gd name="connsiteY746" fmla="*/ 579081 h 6006381"/>
              <a:gd name="connsiteX747" fmla="*/ 801756 w 10230678"/>
              <a:gd name="connsiteY747" fmla="*/ 552576 h 6006381"/>
              <a:gd name="connsiteX748" fmla="*/ 907774 w 10230678"/>
              <a:gd name="connsiteY748" fmla="*/ 466437 h 6006381"/>
              <a:gd name="connsiteX749" fmla="*/ 947530 w 10230678"/>
              <a:gd name="connsiteY749" fmla="*/ 439933 h 6006381"/>
              <a:gd name="connsiteX750" fmla="*/ 1000539 w 10230678"/>
              <a:gd name="connsiteY750" fmla="*/ 393550 h 6006381"/>
              <a:gd name="connsiteX751" fmla="*/ 1027043 w 10230678"/>
              <a:gd name="connsiteY751" fmla="*/ 380298 h 6006381"/>
              <a:gd name="connsiteX752" fmla="*/ 1046921 w 10230678"/>
              <a:gd name="connsiteY752" fmla="*/ 367046 h 6006381"/>
              <a:gd name="connsiteX753" fmla="*/ 1060174 w 10230678"/>
              <a:gd name="connsiteY753" fmla="*/ 353794 h 6006381"/>
              <a:gd name="connsiteX754" fmla="*/ 1080052 w 10230678"/>
              <a:gd name="connsiteY754" fmla="*/ 347168 h 6006381"/>
              <a:gd name="connsiteX755" fmla="*/ 1099930 w 10230678"/>
              <a:gd name="connsiteY755" fmla="*/ 333915 h 6006381"/>
              <a:gd name="connsiteX756" fmla="*/ 1159565 w 10230678"/>
              <a:gd name="connsiteY756" fmla="*/ 307411 h 6006381"/>
              <a:gd name="connsiteX757" fmla="*/ 1199321 w 10230678"/>
              <a:gd name="connsiteY757" fmla="*/ 294159 h 6006381"/>
              <a:gd name="connsiteX758" fmla="*/ 1225826 w 10230678"/>
              <a:gd name="connsiteY758" fmla="*/ 280907 h 6006381"/>
              <a:gd name="connsiteX759" fmla="*/ 1318591 w 10230678"/>
              <a:gd name="connsiteY759" fmla="*/ 254402 h 6006381"/>
              <a:gd name="connsiteX760" fmla="*/ 1398104 w 10230678"/>
              <a:gd name="connsiteY760" fmla="*/ 227898 h 6006381"/>
              <a:gd name="connsiteX761" fmla="*/ 1484243 w 10230678"/>
              <a:gd name="connsiteY761" fmla="*/ 201394 h 6006381"/>
              <a:gd name="connsiteX762" fmla="*/ 1510747 w 10230678"/>
              <a:gd name="connsiteY762" fmla="*/ 188142 h 6006381"/>
              <a:gd name="connsiteX763" fmla="*/ 1590260 w 10230678"/>
              <a:gd name="connsiteY763" fmla="*/ 174889 h 6006381"/>
              <a:gd name="connsiteX764" fmla="*/ 1689652 w 10230678"/>
              <a:gd name="connsiteY764" fmla="*/ 161637 h 6006381"/>
              <a:gd name="connsiteX765" fmla="*/ 1855304 w 10230678"/>
              <a:gd name="connsiteY765" fmla="*/ 135133 h 6006381"/>
              <a:gd name="connsiteX766" fmla="*/ 1948069 w 10230678"/>
              <a:gd name="connsiteY766" fmla="*/ 121881 h 6006381"/>
              <a:gd name="connsiteX767" fmla="*/ 2014330 w 10230678"/>
              <a:gd name="connsiteY767" fmla="*/ 108629 h 6006381"/>
              <a:gd name="connsiteX768" fmla="*/ 2126974 w 10230678"/>
              <a:gd name="connsiteY768" fmla="*/ 95376 h 6006381"/>
              <a:gd name="connsiteX769" fmla="*/ 2239617 w 10230678"/>
              <a:gd name="connsiteY769" fmla="*/ 75498 h 6006381"/>
              <a:gd name="connsiteX770" fmla="*/ 2299252 w 10230678"/>
              <a:gd name="connsiteY770" fmla="*/ 62246 h 6006381"/>
              <a:gd name="connsiteX771" fmla="*/ 2451652 w 10230678"/>
              <a:gd name="connsiteY771" fmla="*/ 48994 h 6006381"/>
              <a:gd name="connsiteX772" fmla="*/ 2531165 w 10230678"/>
              <a:gd name="connsiteY772" fmla="*/ 42368 h 6006381"/>
              <a:gd name="connsiteX773" fmla="*/ 2749826 w 10230678"/>
              <a:gd name="connsiteY773" fmla="*/ 29115 h 6006381"/>
              <a:gd name="connsiteX774" fmla="*/ 2835965 w 10230678"/>
              <a:gd name="connsiteY774" fmla="*/ 22489 h 6006381"/>
              <a:gd name="connsiteX775" fmla="*/ 3167269 w 10230678"/>
              <a:gd name="connsiteY775" fmla="*/ 15863 h 6006381"/>
              <a:gd name="connsiteX776" fmla="*/ 4280452 w 10230678"/>
              <a:gd name="connsiteY776" fmla="*/ 15863 h 6006381"/>
              <a:gd name="connsiteX777" fmla="*/ 5897217 w 10230678"/>
              <a:gd name="connsiteY777" fmla="*/ 35742 h 6006381"/>
              <a:gd name="connsiteX778" fmla="*/ 6440556 w 10230678"/>
              <a:gd name="connsiteY778" fmla="*/ 48994 h 6006381"/>
              <a:gd name="connsiteX779" fmla="*/ 6758608 w 10230678"/>
              <a:gd name="connsiteY779" fmla="*/ 55620 h 6006381"/>
              <a:gd name="connsiteX780" fmla="*/ 7235687 w 10230678"/>
              <a:gd name="connsiteY780" fmla="*/ 68872 h 6006381"/>
              <a:gd name="connsiteX781" fmla="*/ 7626626 w 10230678"/>
              <a:gd name="connsiteY781" fmla="*/ 82124 h 6006381"/>
              <a:gd name="connsiteX782" fmla="*/ 7838660 w 10230678"/>
              <a:gd name="connsiteY782" fmla="*/ 88750 h 6006381"/>
              <a:gd name="connsiteX783" fmla="*/ 7977808 w 10230678"/>
              <a:gd name="connsiteY783" fmla="*/ 102002 h 6006381"/>
              <a:gd name="connsiteX784" fmla="*/ 8103704 w 10230678"/>
              <a:gd name="connsiteY784" fmla="*/ 115255 h 6006381"/>
              <a:gd name="connsiteX785" fmla="*/ 8209721 w 10230678"/>
              <a:gd name="connsiteY785" fmla="*/ 135133 h 6006381"/>
              <a:gd name="connsiteX786" fmla="*/ 8249478 w 10230678"/>
              <a:gd name="connsiteY786" fmla="*/ 141759 h 6006381"/>
              <a:gd name="connsiteX787" fmla="*/ 8309113 w 10230678"/>
              <a:gd name="connsiteY787" fmla="*/ 155011 h 6006381"/>
              <a:gd name="connsiteX788" fmla="*/ 8375374 w 10230678"/>
              <a:gd name="connsiteY788" fmla="*/ 161637 h 6006381"/>
              <a:gd name="connsiteX789" fmla="*/ 8421756 w 10230678"/>
              <a:gd name="connsiteY789" fmla="*/ 174889 h 6006381"/>
              <a:gd name="connsiteX790" fmla="*/ 8454887 w 10230678"/>
              <a:gd name="connsiteY790" fmla="*/ 181515 h 6006381"/>
              <a:gd name="connsiteX791" fmla="*/ 8501269 w 10230678"/>
              <a:gd name="connsiteY791" fmla="*/ 194768 h 6006381"/>
              <a:gd name="connsiteX792" fmla="*/ 8547652 w 10230678"/>
              <a:gd name="connsiteY792" fmla="*/ 201394 h 6006381"/>
              <a:gd name="connsiteX793" fmla="*/ 8613913 w 10230678"/>
              <a:gd name="connsiteY793" fmla="*/ 214646 h 6006381"/>
              <a:gd name="connsiteX794" fmla="*/ 8700052 w 10230678"/>
              <a:gd name="connsiteY794" fmla="*/ 234524 h 6006381"/>
              <a:gd name="connsiteX795" fmla="*/ 8746434 w 10230678"/>
              <a:gd name="connsiteY795" fmla="*/ 247776 h 6006381"/>
              <a:gd name="connsiteX796" fmla="*/ 8779565 w 10230678"/>
              <a:gd name="connsiteY796" fmla="*/ 254402 h 6006381"/>
              <a:gd name="connsiteX797" fmla="*/ 8872330 w 10230678"/>
              <a:gd name="connsiteY797" fmla="*/ 274281 h 6006381"/>
              <a:gd name="connsiteX798" fmla="*/ 8945217 w 10230678"/>
              <a:gd name="connsiteY798" fmla="*/ 294159 h 6006381"/>
              <a:gd name="connsiteX799" fmla="*/ 8984974 w 10230678"/>
              <a:gd name="connsiteY799" fmla="*/ 307411 h 6006381"/>
              <a:gd name="connsiteX800" fmla="*/ 9037982 w 10230678"/>
              <a:gd name="connsiteY800" fmla="*/ 320663 h 6006381"/>
              <a:gd name="connsiteX801" fmla="*/ 9110869 w 10230678"/>
              <a:gd name="connsiteY801" fmla="*/ 340542 h 6006381"/>
              <a:gd name="connsiteX802" fmla="*/ 9137374 w 10230678"/>
              <a:gd name="connsiteY802" fmla="*/ 353794 h 6006381"/>
              <a:gd name="connsiteX803" fmla="*/ 9223513 w 10230678"/>
              <a:gd name="connsiteY803" fmla="*/ 386924 h 6006381"/>
              <a:gd name="connsiteX804" fmla="*/ 9243391 w 10230678"/>
              <a:gd name="connsiteY804" fmla="*/ 400176 h 6006381"/>
              <a:gd name="connsiteX805" fmla="*/ 9289774 w 10230678"/>
              <a:gd name="connsiteY805" fmla="*/ 413429 h 6006381"/>
              <a:gd name="connsiteX806" fmla="*/ 9375913 w 10230678"/>
              <a:gd name="connsiteY806" fmla="*/ 446559 h 6006381"/>
              <a:gd name="connsiteX807" fmla="*/ 9468678 w 10230678"/>
              <a:gd name="connsiteY807" fmla="*/ 479689 h 6006381"/>
              <a:gd name="connsiteX808" fmla="*/ 9495182 w 10230678"/>
              <a:gd name="connsiteY808" fmla="*/ 492942 h 6006381"/>
              <a:gd name="connsiteX809" fmla="*/ 9528313 w 10230678"/>
              <a:gd name="connsiteY809" fmla="*/ 506194 h 6006381"/>
              <a:gd name="connsiteX810" fmla="*/ 9554817 w 10230678"/>
              <a:gd name="connsiteY810" fmla="*/ 519446 h 6006381"/>
              <a:gd name="connsiteX811" fmla="*/ 9587947 w 10230678"/>
              <a:gd name="connsiteY811" fmla="*/ 532698 h 6006381"/>
              <a:gd name="connsiteX812" fmla="*/ 9614452 w 10230678"/>
              <a:gd name="connsiteY812" fmla="*/ 545950 h 6006381"/>
              <a:gd name="connsiteX813" fmla="*/ 9720469 w 10230678"/>
              <a:gd name="connsiteY813" fmla="*/ 592333 h 6006381"/>
              <a:gd name="connsiteX814" fmla="*/ 9740347 w 10230678"/>
              <a:gd name="connsiteY814" fmla="*/ 605585 h 6006381"/>
              <a:gd name="connsiteX815" fmla="*/ 9766852 w 10230678"/>
              <a:gd name="connsiteY815" fmla="*/ 618837 h 6006381"/>
              <a:gd name="connsiteX816" fmla="*/ 9793356 w 10230678"/>
              <a:gd name="connsiteY816" fmla="*/ 638715 h 6006381"/>
              <a:gd name="connsiteX817" fmla="*/ 9839739 w 10230678"/>
              <a:gd name="connsiteY817" fmla="*/ 671846 h 6006381"/>
              <a:gd name="connsiteX818" fmla="*/ 9886121 w 10230678"/>
              <a:gd name="connsiteY818" fmla="*/ 711602 h 6006381"/>
              <a:gd name="connsiteX819" fmla="*/ 9899374 w 10230678"/>
              <a:gd name="connsiteY819" fmla="*/ 731481 h 6006381"/>
              <a:gd name="connsiteX820" fmla="*/ 9919252 w 10230678"/>
              <a:gd name="connsiteY820" fmla="*/ 757985 h 6006381"/>
              <a:gd name="connsiteX821" fmla="*/ 9952382 w 10230678"/>
              <a:gd name="connsiteY821" fmla="*/ 810994 h 6006381"/>
              <a:gd name="connsiteX822" fmla="*/ 9959008 w 10230678"/>
              <a:gd name="connsiteY822" fmla="*/ 830872 h 6006381"/>
              <a:gd name="connsiteX823" fmla="*/ 9998765 w 10230678"/>
              <a:gd name="connsiteY823" fmla="*/ 877255 h 6006381"/>
              <a:gd name="connsiteX824" fmla="*/ 10025269 w 10230678"/>
              <a:gd name="connsiteY824" fmla="*/ 936889 h 6006381"/>
              <a:gd name="connsiteX825" fmla="*/ 10038521 w 10230678"/>
              <a:gd name="connsiteY825" fmla="*/ 950142 h 6006381"/>
              <a:gd name="connsiteX826" fmla="*/ 10058400 w 10230678"/>
              <a:gd name="connsiteY826" fmla="*/ 976646 h 6006381"/>
              <a:gd name="connsiteX827" fmla="*/ 10071652 w 10230678"/>
              <a:gd name="connsiteY827" fmla="*/ 1003150 h 6006381"/>
              <a:gd name="connsiteX828" fmla="*/ 10104782 w 10230678"/>
              <a:gd name="connsiteY828" fmla="*/ 1049533 h 6006381"/>
              <a:gd name="connsiteX829" fmla="*/ 10118034 w 10230678"/>
              <a:gd name="connsiteY829" fmla="*/ 1076037 h 6006381"/>
              <a:gd name="connsiteX830" fmla="*/ 10131287 w 10230678"/>
              <a:gd name="connsiteY830" fmla="*/ 1089289 h 6006381"/>
              <a:gd name="connsiteX831" fmla="*/ 10144539 w 10230678"/>
              <a:gd name="connsiteY831" fmla="*/ 1109168 h 6006381"/>
              <a:gd name="connsiteX832" fmla="*/ 10164417 w 10230678"/>
              <a:gd name="connsiteY832" fmla="*/ 1162176 h 6006381"/>
              <a:gd name="connsiteX833" fmla="*/ 10177669 w 10230678"/>
              <a:gd name="connsiteY833" fmla="*/ 1208559 h 6006381"/>
              <a:gd name="connsiteX834" fmla="*/ 10204174 w 10230678"/>
              <a:gd name="connsiteY834" fmla="*/ 1254942 h 6006381"/>
              <a:gd name="connsiteX835" fmla="*/ 10210800 w 10230678"/>
              <a:gd name="connsiteY835" fmla="*/ 1281446 h 6006381"/>
              <a:gd name="connsiteX836" fmla="*/ 10217426 w 10230678"/>
              <a:gd name="connsiteY836" fmla="*/ 1301324 h 6006381"/>
              <a:gd name="connsiteX837" fmla="*/ 10230678 w 10230678"/>
              <a:gd name="connsiteY837" fmla="*/ 1394089 h 6006381"/>
              <a:gd name="connsiteX838" fmla="*/ 10224052 w 10230678"/>
              <a:gd name="connsiteY838" fmla="*/ 1486855 h 6006381"/>
              <a:gd name="connsiteX839" fmla="*/ 10210800 w 10230678"/>
              <a:gd name="connsiteY839" fmla="*/ 1665759 h 6006381"/>
              <a:gd name="connsiteX840" fmla="*/ 10190921 w 10230678"/>
              <a:gd name="connsiteY840" fmla="*/ 1751898 h 6006381"/>
              <a:gd name="connsiteX841" fmla="*/ 10184295 w 10230678"/>
              <a:gd name="connsiteY841" fmla="*/ 1785029 h 6006381"/>
              <a:gd name="connsiteX842" fmla="*/ 10171043 w 10230678"/>
              <a:gd name="connsiteY842" fmla="*/ 1818159 h 6006381"/>
              <a:gd name="connsiteX843" fmla="*/ 10164417 w 10230678"/>
              <a:gd name="connsiteY843" fmla="*/ 1844663 h 6006381"/>
              <a:gd name="connsiteX844" fmla="*/ 10151165 w 10230678"/>
              <a:gd name="connsiteY844" fmla="*/ 1884420 h 6006381"/>
              <a:gd name="connsiteX845" fmla="*/ 10144539 w 10230678"/>
              <a:gd name="connsiteY845" fmla="*/ 1924176 h 6006381"/>
              <a:gd name="connsiteX846" fmla="*/ 10131287 w 10230678"/>
              <a:gd name="connsiteY846" fmla="*/ 1950681 h 6006381"/>
              <a:gd name="connsiteX847" fmla="*/ 10091530 w 10230678"/>
              <a:gd name="connsiteY847" fmla="*/ 2043446 h 6006381"/>
              <a:gd name="connsiteX848" fmla="*/ 10078278 w 10230678"/>
              <a:gd name="connsiteY848" fmla="*/ 2076576 h 6006381"/>
              <a:gd name="connsiteX849" fmla="*/ 10058400 w 10230678"/>
              <a:gd name="connsiteY849" fmla="*/ 2122959 h 6006381"/>
              <a:gd name="connsiteX850" fmla="*/ 10038521 w 10230678"/>
              <a:gd name="connsiteY850" fmla="*/ 2169342 h 6006381"/>
              <a:gd name="connsiteX851" fmla="*/ 10018643 w 10230678"/>
              <a:gd name="connsiteY851" fmla="*/ 2209098 h 6006381"/>
              <a:gd name="connsiteX852" fmla="*/ 9985513 w 10230678"/>
              <a:gd name="connsiteY852" fmla="*/ 2288611 h 6006381"/>
              <a:gd name="connsiteX853" fmla="*/ 9959008 w 10230678"/>
              <a:gd name="connsiteY853" fmla="*/ 2361498 h 6006381"/>
              <a:gd name="connsiteX854" fmla="*/ 9939130 w 10230678"/>
              <a:gd name="connsiteY854" fmla="*/ 2401255 h 6006381"/>
              <a:gd name="connsiteX855" fmla="*/ 9912626 w 10230678"/>
              <a:gd name="connsiteY855" fmla="*/ 2460889 h 6006381"/>
              <a:gd name="connsiteX856" fmla="*/ 9886121 w 10230678"/>
              <a:gd name="connsiteY856" fmla="*/ 2527150 h 6006381"/>
              <a:gd name="connsiteX857" fmla="*/ 9879495 w 10230678"/>
              <a:gd name="connsiteY857" fmla="*/ 2547029 h 6006381"/>
              <a:gd name="connsiteX858" fmla="*/ 9852991 w 10230678"/>
              <a:gd name="connsiteY858" fmla="*/ 2600037 h 6006381"/>
              <a:gd name="connsiteX859" fmla="*/ 9833113 w 10230678"/>
              <a:gd name="connsiteY859" fmla="*/ 2639794 h 6006381"/>
              <a:gd name="connsiteX860" fmla="*/ 9780104 w 10230678"/>
              <a:gd name="connsiteY860" fmla="*/ 2732559 h 6006381"/>
              <a:gd name="connsiteX861" fmla="*/ 9720469 w 10230678"/>
              <a:gd name="connsiteY861" fmla="*/ 2805446 h 6006381"/>
              <a:gd name="connsiteX862" fmla="*/ 9680713 w 10230678"/>
              <a:gd name="connsiteY862" fmla="*/ 2838576 h 6006381"/>
              <a:gd name="connsiteX863" fmla="*/ 9634330 w 10230678"/>
              <a:gd name="connsiteY863" fmla="*/ 2871707 h 6006381"/>
              <a:gd name="connsiteX864" fmla="*/ 9607826 w 10230678"/>
              <a:gd name="connsiteY864" fmla="*/ 2918089 h 6006381"/>
              <a:gd name="connsiteX865" fmla="*/ 9594574 w 10230678"/>
              <a:gd name="connsiteY865" fmla="*/ 2931342 h 6006381"/>
              <a:gd name="connsiteX866" fmla="*/ 9581321 w 10230678"/>
              <a:gd name="connsiteY866" fmla="*/ 2957846 h 6006381"/>
              <a:gd name="connsiteX867" fmla="*/ 9548191 w 10230678"/>
              <a:gd name="connsiteY867" fmla="*/ 3004229 h 6006381"/>
              <a:gd name="connsiteX868" fmla="*/ 9515060 w 10230678"/>
              <a:gd name="connsiteY868" fmla="*/ 3037359 h 6006381"/>
              <a:gd name="connsiteX869" fmla="*/ 9475304 w 10230678"/>
              <a:gd name="connsiteY869" fmla="*/ 3090368 h 6006381"/>
              <a:gd name="connsiteX870" fmla="*/ 9455426 w 10230678"/>
              <a:gd name="connsiteY870" fmla="*/ 3110246 h 6006381"/>
              <a:gd name="connsiteX871" fmla="*/ 9428921 w 10230678"/>
              <a:gd name="connsiteY871" fmla="*/ 3150002 h 6006381"/>
              <a:gd name="connsiteX872" fmla="*/ 9375913 w 10230678"/>
              <a:gd name="connsiteY872" fmla="*/ 3196385 h 6006381"/>
              <a:gd name="connsiteX873" fmla="*/ 9362660 w 10230678"/>
              <a:gd name="connsiteY873" fmla="*/ 3209637 h 6006381"/>
              <a:gd name="connsiteX874" fmla="*/ 9296400 w 10230678"/>
              <a:gd name="connsiteY874" fmla="*/ 3236142 h 6006381"/>
              <a:gd name="connsiteX875" fmla="*/ 9203634 w 10230678"/>
              <a:gd name="connsiteY875" fmla="*/ 3302402 h 6006381"/>
              <a:gd name="connsiteX876" fmla="*/ 9183756 w 10230678"/>
              <a:gd name="connsiteY876" fmla="*/ 3315655 h 6006381"/>
              <a:gd name="connsiteX877" fmla="*/ 9144000 w 10230678"/>
              <a:gd name="connsiteY877" fmla="*/ 3335533 h 6006381"/>
              <a:gd name="connsiteX878" fmla="*/ 9110869 w 10230678"/>
              <a:gd name="connsiteY878" fmla="*/ 3362037 h 6006381"/>
              <a:gd name="connsiteX879" fmla="*/ 9071113 w 10230678"/>
              <a:gd name="connsiteY879" fmla="*/ 3388542 h 6006381"/>
              <a:gd name="connsiteX880" fmla="*/ 8991600 w 10230678"/>
              <a:gd name="connsiteY880" fmla="*/ 3434924 h 6006381"/>
              <a:gd name="connsiteX881" fmla="*/ 8892208 w 10230678"/>
              <a:gd name="connsiteY881" fmla="*/ 3487933 h 6006381"/>
              <a:gd name="connsiteX882" fmla="*/ 8806069 w 10230678"/>
              <a:gd name="connsiteY882" fmla="*/ 3547568 h 6006381"/>
              <a:gd name="connsiteX883" fmla="*/ 8746434 w 10230678"/>
              <a:gd name="connsiteY883" fmla="*/ 3593950 h 6006381"/>
              <a:gd name="connsiteX884" fmla="*/ 8706678 w 10230678"/>
              <a:gd name="connsiteY884" fmla="*/ 3627081 h 6006381"/>
              <a:gd name="connsiteX885" fmla="*/ 8647043 w 10230678"/>
              <a:gd name="connsiteY885" fmla="*/ 3673463 h 6006381"/>
              <a:gd name="connsiteX886" fmla="*/ 8613913 w 10230678"/>
              <a:gd name="connsiteY886" fmla="*/ 3693342 h 6006381"/>
              <a:gd name="connsiteX887" fmla="*/ 8594034 w 10230678"/>
              <a:gd name="connsiteY887" fmla="*/ 3713220 h 6006381"/>
              <a:gd name="connsiteX888" fmla="*/ 8554278 w 10230678"/>
              <a:gd name="connsiteY888" fmla="*/ 3739724 h 6006381"/>
              <a:gd name="connsiteX889" fmla="*/ 8521147 w 10230678"/>
              <a:gd name="connsiteY889" fmla="*/ 3766229 h 6006381"/>
              <a:gd name="connsiteX890" fmla="*/ 8454887 w 10230678"/>
              <a:gd name="connsiteY890" fmla="*/ 3805985 h 6006381"/>
              <a:gd name="connsiteX891" fmla="*/ 8382000 w 10230678"/>
              <a:gd name="connsiteY891" fmla="*/ 3852368 h 6006381"/>
              <a:gd name="connsiteX892" fmla="*/ 8355495 w 10230678"/>
              <a:gd name="connsiteY892" fmla="*/ 3865620 h 6006381"/>
              <a:gd name="connsiteX893" fmla="*/ 8282608 w 10230678"/>
              <a:gd name="connsiteY893" fmla="*/ 3918629 h 6006381"/>
              <a:gd name="connsiteX894" fmla="*/ 8256104 w 10230678"/>
              <a:gd name="connsiteY894" fmla="*/ 3931881 h 6006381"/>
              <a:gd name="connsiteX895" fmla="*/ 8222974 w 10230678"/>
              <a:gd name="connsiteY895" fmla="*/ 3958385 h 6006381"/>
              <a:gd name="connsiteX896" fmla="*/ 8116956 w 10230678"/>
              <a:gd name="connsiteY896" fmla="*/ 4018020 h 6006381"/>
              <a:gd name="connsiteX897" fmla="*/ 8077200 w 10230678"/>
              <a:gd name="connsiteY897" fmla="*/ 4044524 h 6006381"/>
              <a:gd name="connsiteX898" fmla="*/ 8050695 w 10230678"/>
              <a:gd name="connsiteY898" fmla="*/ 4057776 h 6006381"/>
              <a:gd name="connsiteX899" fmla="*/ 7997687 w 10230678"/>
              <a:gd name="connsiteY899" fmla="*/ 4097533 h 6006381"/>
              <a:gd name="connsiteX900" fmla="*/ 7964556 w 10230678"/>
              <a:gd name="connsiteY900" fmla="*/ 4124037 h 6006381"/>
              <a:gd name="connsiteX901" fmla="*/ 7885043 w 10230678"/>
              <a:gd name="connsiteY901" fmla="*/ 4170420 h 6006381"/>
              <a:gd name="connsiteX902" fmla="*/ 7812156 w 10230678"/>
              <a:gd name="connsiteY902" fmla="*/ 4216802 h 6006381"/>
              <a:gd name="connsiteX903" fmla="*/ 7719391 w 10230678"/>
              <a:gd name="connsiteY903" fmla="*/ 4276437 h 6006381"/>
              <a:gd name="connsiteX904" fmla="*/ 7679634 w 10230678"/>
              <a:gd name="connsiteY904" fmla="*/ 4302942 h 6006381"/>
              <a:gd name="connsiteX905" fmla="*/ 7626626 w 10230678"/>
              <a:gd name="connsiteY905" fmla="*/ 4329446 h 6006381"/>
              <a:gd name="connsiteX906" fmla="*/ 7527234 w 10230678"/>
              <a:gd name="connsiteY906" fmla="*/ 4389081 h 6006381"/>
              <a:gd name="connsiteX907" fmla="*/ 7480852 w 10230678"/>
              <a:gd name="connsiteY907" fmla="*/ 4415585 h 6006381"/>
              <a:gd name="connsiteX908" fmla="*/ 7434469 w 10230678"/>
              <a:gd name="connsiteY908" fmla="*/ 4448715 h 6006381"/>
              <a:gd name="connsiteX909" fmla="*/ 7348330 w 10230678"/>
              <a:gd name="connsiteY909" fmla="*/ 4501724 h 6006381"/>
              <a:gd name="connsiteX910" fmla="*/ 7301947 w 10230678"/>
              <a:gd name="connsiteY910" fmla="*/ 4534855 h 6006381"/>
              <a:gd name="connsiteX911" fmla="*/ 7209182 w 10230678"/>
              <a:gd name="connsiteY911" fmla="*/ 4581237 h 6006381"/>
              <a:gd name="connsiteX912" fmla="*/ 7076660 w 10230678"/>
              <a:gd name="connsiteY912" fmla="*/ 4660750 h 6006381"/>
              <a:gd name="connsiteX913" fmla="*/ 7010400 w 10230678"/>
              <a:gd name="connsiteY913" fmla="*/ 4700507 h 6006381"/>
              <a:gd name="connsiteX914" fmla="*/ 6957391 w 10230678"/>
              <a:gd name="connsiteY914" fmla="*/ 4720385 h 6006381"/>
              <a:gd name="connsiteX915" fmla="*/ 6877878 w 10230678"/>
              <a:gd name="connsiteY915" fmla="*/ 4773394 h 6006381"/>
              <a:gd name="connsiteX916" fmla="*/ 6844747 w 10230678"/>
              <a:gd name="connsiteY916" fmla="*/ 4799898 h 6006381"/>
              <a:gd name="connsiteX917" fmla="*/ 6791739 w 10230678"/>
              <a:gd name="connsiteY917" fmla="*/ 4833029 h 6006381"/>
              <a:gd name="connsiteX918" fmla="*/ 6758608 w 10230678"/>
              <a:gd name="connsiteY918" fmla="*/ 4859533 h 6006381"/>
              <a:gd name="connsiteX919" fmla="*/ 6705600 w 10230678"/>
              <a:gd name="connsiteY919" fmla="*/ 4892663 h 6006381"/>
              <a:gd name="connsiteX920" fmla="*/ 6679095 w 10230678"/>
              <a:gd name="connsiteY920" fmla="*/ 4912542 h 6006381"/>
              <a:gd name="connsiteX921" fmla="*/ 6652591 w 10230678"/>
              <a:gd name="connsiteY921" fmla="*/ 4925794 h 6006381"/>
              <a:gd name="connsiteX922" fmla="*/ 6632713 w 10230678"/>
              <a:gd name="connsiteY922" fmla="*/ 4939046 h 6006381"/>
              <a:gd name="connsiteX923" fmla="*/ 6573078 w 10230678"/>
              <a:gd name="connsiteY923" fmla="*/ 4972176 h 6006381"/>
              <a:gd name="connsiteX924" fmla="*/ 6506817 w 10230678"/>
              <a:gd name="connsiteY924" fmla="*/ 5025185 h 6006381"/>
              <a:gd name="connsiteX925" fmla="*/ 6473687 w 10230678"/>
              <a:gd name="connsiteY925" fmla="*/ 5051689 h 6006381"/>
              <a:gd name="connsiteX926" fmla="*/ 6447182 w 10230678"/>
              <a:gd name="connsiteY926" fmla="*/ 5064942 h 6006381"/>
              <a:gd name="connsiteX927" fmla="*/ 6427304 w 10230678"/>
              <a:gd name="connsiteY927" fmla="*/ 5071568 h 6006381"/>
              <a:gd name="connsiteX928" fmla="*/ 6407426 w 10230678"/>
              <a:gd name="connsiteY928" fmla="*/ 5084820 h 6006381"/>
              <a:gd name="connsiteX929" fmla="*/ 6380921 w 10230678"/>
              <a:gd name="connsiteY929" fmla="*/ 5098072 h 6006381"/>
              <a:gd name="connsiteX930" fmla="*/ 6321287 w 10230678"/>
              <a:gd name="connsiteY930" fmla="*/ 5137829 h 6006381"/>
              <a:gd name="connsiteX931" fmla="*/ 6274904 w 10230678"/>
              <a:gd name="connsiteY931" fmla="*/ 5157707 h 6006381"/>
              <a:gd name="connsiteX932" fmla="*/ 6248400 w 10230678"/>
              <a:gd name="connsiteY932" fmla="*/ 5177585 h 6006381"/>
              <a:gd name="connsiteX933" fmla="*/ 6221895 w 10230678"/>
              <a:gd name="connsiteY933" fmla="*/ 5190837 h 6006381"/>
              <a:gd name="connsiteX934" fmla="*/ 6202017 w 10230678"/>
              <a:gd name="connsiteY934" fmla="*/ 5204089 h 6006381"/>
              <a:gd name="connsiteX935" fmla="*/ 6149008 w 10230678"/>
              <a:gd name="connsiteY935" fmla="*/ 5230594 h 6006381"/>
              <a:gd name="connsiteX936" fmla="*/ 6109252 w 10230678"/>
              <a:gd name="connsiteY936" fmla="*/ 5257098 h 6006381"/>
              <a:gd name="connsiteX937" fmla="*/ 6076121 w 10230678"/>
              <a:gd name="connsiteY937" fmla="*/ 5270350 h 6006381"/>
              <a:gd name="connsiteX938" fmla="*/ 6009860 w 10230678"/>
              <a:gd name="connsiteY938" fmla="*/ 5303481 h 6006381"/>
              <a:gd name="connsiteX939" fmla="*/ 5976730 w 10230678"/>
              <a:gd name="connsiteY939" fmla="*/ 5316733 h 6006381"/>
              <a:gd name="connsiteX940" fmla="*/ 5917095 w 10230678"/>
              <a:gd name="connsiteY940" fmla="*/ 5349863 h 6006381"/>
              <a:gd name="connsiteX941" fmla="*/ 5883965 w 10230678"/>
              <a:gd name="connsiteY941" fmla="*/ 5363115 h 6006381"/>
              <a:gd name="connsiteX942" fmla="*/ 5824330 w 10230678"/>
              <a:gd name="connsiteY942" fmla="*/ 5396246 h 6006381"/>
              <a:gd name="connsiteX943" fmla="*/ 5758069 w 10230678"/>
              <a:gd name="connsiteY943" fmla="*/ 5436002 h 6006381"/>
              <a:gd name="connsiteX944" fmla="*/ 5731565 w 10230678"/>
              <a:gd name="connsiteY944" fmla="*/ 5449255 h 6006381"/>
              <a:gd name="connsiteX945" fmla="*/ 5698434 w 10230678"/>
              <a:gd name="connsiteY945" fmla="*/ 5469133 h 6006381"/>
              <a:gd name="connsiteX946" fmla="*/ 5665304 w 10230678"/>
              <a:gd name="connsiteY946" fmla="*/ 5482385 h 6006381"/>
              <a:gd name="connsiteX947" fmla="*/ 5638800 w 10230678"/>
              <a:gd name="connsiteY947" fmla="*/ 5502263 h 6006381"/>
              <a:gd name="connsiteX948" fmla="*/ 5605669 w 10230678"/>
              <a:gd name="connsiteY948" fmla="*/ 5515515 h 6006381"/>
              <a:gd name="connsiteX949" fmla="*/ 5572539 w 10230678"/>
              <a:gd name="connsiteY949" fmla="*/ 5535394 h 6006381"/>
              <a:gd name="connsiteX950" fmla="*/ 5519530 w 10230678"/>
              <a:gd name="connsiteY950" fmla="*/ 5561898 h 6006381"/>
              <a:gd name="connsiteX951" fmla="*/ 5493026 w 10230678"/>
              <a:gd name="connsiteY951" fmla="*/ 5575150 h 6006381"/>
              <a:gd name="connsiteX952" fmla="*/ 5473147 w 10230678"/>
              <a:gd name="connsiteY952" fmla="*/ 5588402 h 6006381"/>
              <a:gd name="connsiteX953" fmla="*/ 5420139 w 10230678"/>
              <a:gd name="connsiteY953" fmla="*/ 5614907 h 6006381"/>
              <a:gd name="connsiteX954" fmla="*/ 5393634 w 10230678"/>
              <a:gd name="connsiteY954" fmla="*/ 5628159 h 6006381"/>
              <a:gd name="connsiteX955" fmla="*/ 5347252 w 10230678"/>
              <a:gd name="connsiteY955" fmla="*/ 5654663 h 6006381"/>
              <a:gd name="connsiteX956" fmla="*/ 5327374 w 10230678"/>
              <a:gd name="connsiteY956" fmla="*/ 5667915 h 6006381"/>
              <a:gd name="connsiteX957" fmla="*/ 5300869 w 10230678"/>
              <a:gd name="connsiteY957" fmla="*/ 5681168 h 6006381"/>
              <a:gd name="connsiteX958" fmla="*/ 5267739 w 10230678"/>
              <a:gd name="connsiteY958" fmla="*/ 5701046 h 6006381"/>
              <a:gd name="connsiteX959" fmla="*/ 5214730 w 10230678"/>
              <a:gd name="connsiteY959" fmla="*/ 5727550 h 6006381"/>
              <a:gd name="connsiteX960" fmla="*/ 5194852 w 10230678"/>
              <a:gd name="connsiteY960" fmla="*/ 5740802 h 6006381"/>
              <a:gd name="connsiteX961" fmla="*/ 5168347 w 10230678"/>
              <a:gd name="connsiteY961" fmla="*/ 5754055 h 6006381"/>
              <a:gd name="connsiteX962" fmla="*/ 5128591 w 10230678"/>
              <a:gd name="connsiteY962" fmla="*/ 5780559 h 6006381"/>
              <a:gd name="connsiteX963" fmla="*/ 5108713 w 10230678"/>
              <a:gd name="connsiteY963" fmla="*/ 5793811 h 6006381"/>
              <a:gd name="connsiteX964" fmla="*/ 5075582 w 10230678"/>
              <a:gd name="connsiteY964" fmla="*/ 5807063 h 6006381"/>
              <a:gd name="connsiteX965" fmla="*/ 5049078 w 10230678"/>
              <a:gd name="connsiteY965" fmla="*/ 5826942 h 6006381"/>
              <a:gd name="connsiteX966" fmla="*/ 5022574 w 10230678"/>
              <a:gd name="connsiteY966" fmla="*/ 5840194 h 6006381"/>
              <a:gd name="connsiteX967" fmla="*/ 4989443 w 10230678"/>
              <a:gd name="connsiteY967" fmla="*/ 5860072 h 6006381"/>
              <a:gd name="connsiteX968" fmla="*/ 4943060 w 10230678"/>
              <a:gd name="connsiteY968" fmla="*/ 5879950 h 6006381"/>
              <a:gd name="connsiteX969" fmla="*/ 4916556 w 10230678"/>
              <a:gd name="connsiteY969" fmla="*/ 5893202 h 6006381"/>
              <a:gd name="connsiteX970" fmla="*/ 4850295 w 10230678"/>
              <a:gd name="connsiteY970" fmla="*/ 5913081 h 6006381"/>
              <a:gd name="connsiteX971" fmla="*/ 4784034 w 10230678"/>
              <a:gd name="connsiteY971" fmla="*/ 5946211 h 6006381"/>
              <a:gd name="connsiteX972" fmla="*/ 4744278 w 10230678"/>
              <a:gd name="connsiteY972" fmla="*/ 5959463 h 6006381"/>
              <a:gd name="connsiteX973" fmla="*/ 4684643 w 10230678"/>
              <a:gd name="connsiteY973" fmla="*/ 5985968 h 6006381"/>
              <a:gd name="connsiteX974" fmla="*/ 4664765 w 10230678"/>
              <a:gd name="connsiteY974" fmla="*/ 5992594 h 6006381"/>
              <a:gd name="connsiteX975" fmla="*/ 4419600 w 10230678"/>
              <a:gd name="connsiteY975" fmla="*/ 6005846 h 6006381"/>
              <a:gd name="connsiteX976" fmla="*/ 4220817 w 10230678"/>
              <a:gd name="connsiteY976" fmla="*/ 6005846 h 6006381"/>
              <a:gd name="connsiteX0" fmla="*/ 8938591 w 10230678"/>
              <a:gd name="connsiteY0" fmla="*/ 1791655 h 6006381"/>
              <a:gd name="connsiteX1" fmla="*/ 8892208 w 10230678"/>
              <a:gd name="connsiteY1" fmla="*/ 1824785 h 6006381"/>
              <a:gd name="connsiteX2" fmla="*/ 8852452 w 10230678"/>
              <a:gd name="connsiteY2" fmla="*/ 1838037 h 6006381"/>
              <a:gd name="connsiteX3" fmla="*/ 8799443 w 10230678"/>
              <a:gd name="connsiteY3" fmla="*/ 1864542 h 6006381"/>
              <a:gd name="connsiteX4" fmla="*/ 8759687 w 10230678"/>
              <a:gd name="connsiteY4" fmla="*/ 1884420 h 6006381"/>
              <a:gd name="connsiteX5" fmla="*/ 8739808 w 10230678"/>
              <a:gd name="connsiteY5" fmla="*/ 1891046 h 6006381"/>
              <a:gd name="connsiteX6" fmla="*/ 8706678 w 10230678"/>
              <a:gd name="connsiteY6" fmla="*/ 1910924 h 6006381"/>
              <a:gd name="connsiteX7" fmla="*/ 8640417 w 10230678"/>
              <a:gd name="connsiteY7" fmla="*/ 1937429 h 6006381"/>
              <a:gd name="connsiteX8" fmla="*/ 8600660 w 10230678"/>
              <a:gd name="connsiteY8" fmla="*/ 1950681 h 6006381"/>
              <a:gd name="connsiteX9" fmla="*/ 8554278 w 10230678"/>
              <a:gd name="connsiteY9" fmla="*/ 1977185 h 6006381"/>
              <a:gd name="connsiteX10" fmla="*/ 8527774 w 10230678"/>
              <a:gd name="connsiteY10" fmla="*/ 1983811 h 6006381"/>
              <a:gd name="connsiteX11" fmla="*/ 8481391 w 10230678"/>
              <a:gd name="connsiteY11" fmla="*/ 2003689 h 6006381"/>
              <a:gd name="connsiteX12" fmla="*/ 8421756 w 10230678"/>
              <a:gd name="connsiteY12" fmla="*/ 2030194 h 6006381"/>
              <a:gd name="connsiteX13" fmla="*/ 8401878 w 10230678"/>
              <a:gd name="connsiteY13" fmla="*/ 2036820 h 6006381"/>
              <a:gd name="connsiteX14" fmla="*/ 8342243 w 10230678"/>
              <a:gd name="connsiteY14" fmla="*/ 2069950 h 6006381"/>
              <a:gd name="connsiteX15" fmla="*/ 8302487 w 10230678"/>
              <a:gd name="connsiteY15" fmla="*/ 2103081 h 6006381"/>
              <a:gd name="connsiteX16" fmla="*/ 8256104 w 10230678"/>
              <a:gd name="connsiteY16" fmla="*/ 2136211 h 6006381"/>
              <a:gd name="connsiteX17" fmla="*/ 8203095 w 10230678"/>
              <a:gd name="connsiteY17" fmla="*/ 2175968 h 6006381"/>
              <a:gd name="connsiteX18" fmla="*/ 8169965 w 10230678"/>
              <a:gd name="connsiteY18" fmla="*/ 2195846 h 6006381"/>
              <a:gd name="connsiteX19" fmla="*/ 8130208 w 10230678"/>
              <a:gd name="connsiteY19" fmla="*/ 2235602 h 6006381"/>
              <a:gd name="connsiteX20" fmla="*/ 8110330 w 10230678"/>
              <a:gd name="connsiteY20" fmla="*/ 2248855 h 6006381"/>
              <a:gd name="connsiteX21" fmla="*/ 8063947 w 10230678"/>
              <a:gd name="connsiteY21" fmla="*/ 2281985 h 6006381"/>
              <a:gd name="connsiteX22" fmla="*/ 8004313 w 10230678"/>
              <a:gd name="connsiteY22" fmla="*/ 2308489 h 6006381"/>
              <a:gd name="connsiteX23" fmla="*/ 7977808 w 10230678"/>
              <a:gd name="connsiteY23" fmla="*/ 2321742 h 6006381"/>
              <a:gd name="connsiteX24" fmla="*/ 7944678 w 10230678"/>
              <a:gd name="connsiteY24" fmla="*/ 2341620 h 6006381"/>
              <a:gd name="connsiteX25" fmla="*/ 7924800 w 10230678"/>
              <a:gd name="connsiteY25" fmla="*/ 2348246 h 6006381"/>
              <a:gd name="connsiteX26" fmla="*/ 7904921 w 10230678"/>
              <a:gd name="connsiteY26" fmla="*/ 2361498 h 6006381"/>
              <a:gd name="connsiteX27" fmla="*/ 7865165 w 10230678"/>
              <a:gd name="connsiteY27" fmla="*/ 2368124 h 6006381"/>
              <a:gd name="connsiteX28" fmla="*/ 7805530 w 10230678"/>
              <a:gd name="connsiteY28" fmla="*/ 2401255 h 6006381"/>
              <a:gd name="connsiteX29" fmla="*/ 7772400 w 10230678"/>
              <a:gd name="connsiteY29" fmla="*/ 2414507 h 6006381"/>
              <a:gd name="connsiteX30" fmla="*/ 7706139 w 10230678"/>
              <a:gd name="connsiteY30" fmla="*/ 2447637 h 6006381"/>
              <a:gd name="connsiteX31" fmla="*/ 7673008 w 10230678"/>
              <a:gd name="connsiteY31" fmla="*/ 2467515 h 6006381"/>
              <a:gd name="connsiteX32" fmla="*/ 7633252 w 10230678"/>
              <a:gd name="connsiteY32" fmla="*/ 2480768 h 6006381"/>
              <a:gd name="connsiteX33" fmla="*/ 7560365 w 10230678"/>
              <a:gd name="connsiteY33" fmla="*/ 2527150 h 6006381"/>
              <a:gd name="connsiteX34" fmla="*/ 7527234 w 10230678"/>
              <a:gd name="connsiteY34" fmla="*/ 2540402 h 6006381"/>
              <a:gd name="connsiteX35" fmla="*/ 7374834 w 10230678"/>
              <a:gd name="connsiteY35" fmla="*/ 2633168 h 6006381"/>
              <a:gd name="connsiteX36" fmla="*/ 7262191 w 10230678"/>
              <a:gd name="connsiteY36" fmla="*/ 2719307 h 6006381"/>
              <a:gd name="connsiteX37" fmla="*/ 7229060 w 10230678"/>
              <a:gd name="connsiteY37" fmla="*/ 2752437 h 6006381"/>
              <a:gd name="connsiteX38" fmla="*/ 7202556 w 10230678"/>
              <a:gd name="connsiteY38" fmla="*/ 2772315 h 6006381"/>
              <a:gd name="connsiteX39" fmla="*/ 7176052 w 10230678"/>
              <a:gd name="connsiteY39" fmla="*/ 2798820 h 6006381"/>
              <a:gd name="connsiteX40" fmla="*/ 7123043 w 10230678"/>
              <a:gd name="connsiteY40" fmla="*/ 2838576 h 6006381"/>
              <a:gd name="connsiteX41" fmla="*/ 7070034 w 10230678"/>
              <a:gd name="connsiteY41" fmla="*/ 2878333 h 6006381"/>
              <a:gd name="connsiteX42" fmla="*/ 7050156 w 10230678"/>
              <a:gd name="connsiteY42" fmla="*/ 2891585 h 6006381"/>
              <a:gd name="connsiteX43" fmla="*/ 7010400 w 10230678"/>
              <a:gd name="connsiteY43" fmla="*/ 2911463 h 6006381"/>
              <a:gd name="connsiteX44" fmla="*/ 6964017 w 10230678"/>
              <a:gd name="connsiteY44" fmla="*/ 2944594 h 6006381"/>
              <a:gd name="connsiteX45" fmla="*/ 6924260 w 10230678"/>
              <a:gd name="connsiteY45" fmla="*/ 2964472 h 6006381"/>
              <a:gd name="connsiteX46" fmla="*/ 6858000 w 10230678"/>
              <a:gd name="connsiteY46" fmla="*/ 3004229 h 6006381"/>
              <a:gd name="connsiteX47" fmla="*/ 6811617 w 10230678"/>
              <a:gd name="connsiteY47" fmla="*/ 3037359 h 6006381"/>
              <a:gd name="connsiteX48" fmla="*/ 6751982 w 10230678"/>
              <a:gd name="connsiteY48" fmla="*/ 3070489 h 6006381"/>
              <a:gd name="connsiteX49" fmla="*/ 6718852 w 10230678"/>
              <a:gd name="connsiteY49" fmla="*/ 3096994 h 6006381"/>
              <a:gd name="connsiteX50" fmla="*/ 6586330 w 10230678"/>
              <a:gd name="connsiteY50" fmla="*/ 3176507 h 6006381"/>
              <a:gd name="connsiteX51" fmla="*/ 6539947 w 10230678"/>
              <a:gd name="connsiteY51" fmla="*/ 3209637 h 6006381"/>
              <a:gd name="connsiteX52" fmla="*/ 6460434 w 10230678"/>
              <a:gd name="connsiteY52" fmla="*/ 3269272 h 6006381"/>
              <a:gd name="connsiteX53" fmla="*/ 6433930 w 10230678"/>
              <a:gd name="connsiteY53" fmla="*/ 3282524 h 6006381"/>
              <a:gd name="connsiteX54" fmla="*/ 6387547 w 10230678"/>
              <a:gd name="connsiteY54" fmla="*/ 3309029 h 6006381"/>
              <a:gd name="connsiteX55" fmla="*/ 6361043 w 10230678"/>
              <a:gd name="connsiteY55" fmla="*/ 3328907 h 6006381"/>
              <a:gd name="connsiteX56" fmla="*/ 6288156 w 10230678"/>
              <a:gd name="connsiteY56" fmla="*/ 3375289 h 6006381"/>
              <a:gd name="connsiteX57" fmla="*/ 6241774 w 10230678"/>
              <a:gd name="connsiteY57" fmla="*/ 3408420 h 6006381"/>
              <a:gd name="connsiteX58" fmla="*/ 6188765 w 10230678"/>
              <a:gd name="connsiteY58" fmla="*/ 3434924 h 6006381"/>
              <a:gd name="connsiteX59" fmla="*/ 6162260 w 10230678"/>
              <a:gd name="connsiteY59" fmla="*/ 3454802 h 6006381"/>
              <a:gd name="connsiteX60" fmla="*/ 6102626 w 10230678"/>
              <a:gd name="connsiteY60" fmla="*/ 3487933 h 6006381"/>
              <a:gd name="connsiteX61" fmla="*/ 6036365 w 10230678"/>
              <a:gd name="connsiteY61" fmla="*/ 3534315 h 6006381"/>
              <a:gd name="connsiteX62" fmla="*/ 5996608 w 10230678"/>
              <a:gd name="connsiteY62" fmla="*/ 3554194 h 6006381"/>
              <a:gd name="connsiteX63" fmla="*/ 5970104 w 10230678"/>
              <a:gd name="connsiteY63" fmla="*/ 3574072 h 6006381"/>
              <a:gd name="connsiteX64" fmla="*/ 5903843 w 10230678"/>
              <a:gd name="connsiteY64" fmla="*/ 3607202 h 6006381"/>
              <a:gd name="connsiteX65" fmla="*/ 5830956 w 10230678"/>
              <a:gd name="connsiteY65" fmla="*/ 3653585 h 6006381"/>
              <a:gd name="connsiteX66" fmla="*/ 5811078 w 10230678"/>
              <a:gd name="connsiteY66" fmla="*/ 3666837 h 6006381"/>
              <a:gd name="connsiteX67" fmla="*/ 5764695 w 10230678"/>
              <a:gd name="connsiteY67" fmla="*/ 3693342 h 6006381"/>
              <a:gd name="connsiteX68" fmla="*/ 5705060 w 10230678"/>
              <a:gd name="connsiteY68" fmla="*/ 3733098 h 6006381"/>
              <a:gd name="connsiteX69" fmla="*/ 5652052 w 10230678"/>
              <a:gd name="connsiteY69" fmla="*/ 3766229 h 6006381"/>
              <a:gd name="connsiteX70" fmla="*/ 5625547 w 10230678"/>
              <a:gd name="connsiteY70" fmla="*/ 3786107 h 6006381"/>
              <a:gd name="connsiteX71" fmla="*/ 5585791 w 10230678"/>
              <a:gd name="connsiteY71" fmla="*/ 3805985 h 6006381"/>
              <a:gd name="connsiteX72" fmla="*/ 5546034 w 10230678"/>
              <a:gd name="connsiteY72" fmla="*/ 3825863 h 6006381"/>
              <a:gd name="connsiteX73" fmla="*/ 5526156 w 10230678"/>
              <a:gd name="connsiteY73" fmla="*/ 3839115 h 6006381"/>
              <a:gd name="connsiteX74" fmla="*/ 5512904 w 10230678"/>
              <a:gd name="connsiteY74" fmla="*/ 3852368 h 6006381"/>
              <a:gd name="connsiteX75" fmla="*/ 5486400 w 10230678"/>
              <a:gd name="connsiteY75" fmla="*/ 3865620 h 6006381"/>
              <a:gd name="connsiteX76" fmla="*/ 5406887 w 10230678"/>
              <a:gd name="connsiteY76" fmla="*/ 3892124 h 6006381"/>
              <a:gd name="connsiteX77" fmla="*/ 5387008 w 10230678"/>
              <a:gd name="connsiteY77" fmla="*/ 3905376 h 6006381"/>
              <a:gd name="connsiteX78" fmla="*/ 5367130 w 10230678"/>
              <a:gd name="connsiteY78" fmla="*/ 3912002 h 6006381"/>
              <a:gd name="connsiteX79" fmla="*/ 5340626 w 10230678"/>
              <a:gd name="connsiteY79" fmla="*/ 3925255 h 6006381"/>
              <a:gd name="connsiteX80" fmla="*/ 5320747 w 10230678"/>
              <a:gd name="connsiteY80" fmla="*/ 3938507 h 6006381"/>
              <a:gd name="connsiteX81" fmla="*/ 5280991 w 10230678"/>
              <a:gd name="connsiteY81" fmla="*/ 3951759 h 6006381"/>
              <a:gd name="connsiteX82" fmla="*/ 5254487 w 10230678"/>
              <a:gd name="connsiteY82" fmla="*/ 3971637 h 6006381"/>
              <a:gd name="connsiteX83" fmla="*/ 5234608 w 10230678"/>
              <a:gd name="connsiteY83" fmla="*/ 3984889 h 6006381"/>
              <a:gd name="connsiteX84" fmla="*/ 5221356 w 10230678"/>
              <a:gd name="connsiteY84" fmla="*/ 3998142 h 6006381"/>
              <a:gd name="connsiteX85" fmla="*/ 5188226 w 10230678"/>
              <a:gd name="connsiteY85" fmla="*/ 4018020 h 6006381"/>
              <a:gd name="connsiteX86" fmla="*/ 5174974 w 10230678"/>
              <a:gd name="connsiteY86" fmla="*/ 4037898 h 6006381"/>
              <a:gd name="connsiteX87" fmla="*/ 5155095 w 10230678"/>
              <a:gd name="connsiteY87" fmla="*/ 4051150 h 6006381"/>
              <a:gd name="connsiteX88" fmla="*/ 5121965 w 10230678"/>
              <a:gd name="connsiteY88" fmla="*/ 4077655 h 6006381"/>
              <a:gd name="connsiteX89" fmla="*/ 5102087 w 10230678"/>
              <a:gd name="connsiteY89" fmla="*/ 4097533 h 6006381"/>
              <a:gd name="connsiteX90" fmla="*/ 5082208 w 10230678"/>
              <a:gd name="connsiteY90" fmla="*/ 4110785 h 6006381"/>
              <a:gd name="connsiteX91" fmla="*/ 5015947 w 10230678"/>
              <a:gd name="connsiteY91" fmla="*/ 4177046 h 6006381"/>
              <a:gd name="connsiteX92" fmla="*/ 4996069 w 10230678"/>
              <a:gd name="connsiteY92" fmla="*/ 4196924 h 6006381"/>
              <a:gd name="connsiteX93" fmla="*/ 4943060 w 10230678"/>
              <a:gd name="connsiteY93" fmla="*/ 4243307 h 6006381"/>
              <a:gd name="connsiteX94" fmla="*/ 4929808 w 10230678"/>
              <a:gd name="connsiteY94" fmla="*/ 4263185 h 6006381"/>
              <a:gd name="connsiteX95" fmla="*/ 4870174 w 10230678"/>
              <a:gd name="connsiteY95" fmla="*/ 4302942 h 6006381"/>
              <a:gd name="connsiteX96" fmla="*/ 4843669 w 10230678"/>
              <a:gd name="connsiteY96" fmla="*/ 4322820 h 6006381"/>
              <a:gd name="connsiteX97" fmla="*/ 4823791 w 10230678"/>
              <a:gd name="connsiteY97" fmla="*/ 4349324 h 6006381"/>
              <a:gd name="connsiteX98" fmla="*/ 4790660 w 10230678"/>
              <a:gd name="connsiteY98" fmla="*/ 4369202 h 6006381"/>
              <a:gd name="connsiteX99" fmla="*/ 4737652 w 10230678"/>
              <a:gd name="connsiteY99" fmla="*/ 4422211 h 6006381"/>
              <a:gd name="connsiteX100" fmla="*/ 4671391 w 10230678"/>
              <a:gd name="connsiteY100" fmla="*/ 4475220 h 6006381"/>
              <a:gd name="connsiteX101" fmla="*/ 4618382 w 10230678"/>
              <a:gd name="connsiteY101" fmla="*/ 4528229 h 6006381"/>
              <a:gd name="connsiteX102" fmla="*/ 4585252 w 10230678"/>
              <a:gd name="connsiteY102" fmla="*/ 4561359 h 6006381"/>
              <a:gd name="connsiteX103" fmla="*/ 4565374 w 10230678"/>
              <a:gd name="connsiteY103" fmla="*/ 4574611 h 6006381"/>
              <a:gd name="connsiteX104" fmla="*/ 4545495 w 10230678"/>
              <a:gd name="connsiteY104" fmla="*/ 4594489 h 6006381"/>
              <a:gd name="connsiteX105" fmla="*/ 4518991 w 10230678"/>
              <a:gd name="connsiteY105" fmla="*/ 4607742 h 6006381"/>
              <a:gd name="connsiteX106" fmla="*/ 4459356 w 10230678"/>
              <a:gd name="connsiteY106" fmla="*/ 4654124 h 6006381"/>
              <a:gd name="connsiteX107" fmla="*/ 4439478 w 10230678"/>
              <a:gd name="connsiteY107" fmla="*/ 4667376 h 6006381"/>
              <a:gd name="connsiteX108" fmla="*/ 4419600 w 10230678"/>
              <a:gd name="connsiteY108" fmla="*/ 4674002 h 6006381"/>
              <a:gd name="connsiteX109" fmla="*/ 4379843 w 10230678"/>
              <a:gd name="connsiteY109" fmla="*/ 4700507 h 6006381"/>
              <a:gd name="connsiteX110" fmla="*/ 4340087 w 10230678"/>
              <a:gd name="connsiteY110" fmla="*/ 4727011 h 6006381"/>
              <a:gd name="connsiteX111" fmla="*/ 4326834 w 10230678"/>
              <a:gd name="connsiteY111" fmla="*/ 4740263 h 6006381"/>
              <a:gd name="connsiteX112" fmla="*/ 4273826 w 10230678"/>
              <a:gd name="connsiteY112" fmla="*/ 4766768 h 6006381"/>
              <a:gd name="connsiteX113" fmla="*/ 4220817 w 10230678"/>
              <a:gd name="connsiteY113" fmla="*/ 4806524 h 6006381"/>
              <a:gd name="connsiteX114" fmla="*/ 4200939 w 10230678"/>
              <a:gd name="connsiteY114" fmla="*/ 4813150 h 6006381"/>
              <a:gd name="connsiteX115" fmla="*/ 4167808 w 10230678"/>
              <a:gd name="connsiteY115" fmla="*/ 4839655 h 6006381"/>
              <a:gd name="connsiteX116" fmla="*/ 4147930 w 10230678"/>
              <a:gd name="connsiteY116" fmla="*/ 4846281 h 6006381"/>
              <a:gd name="connsiteX117" fmla="*/ 4088295 w 10230678"/>
              <a:gd name="connsiteY117" fmla="*/ 4886037 h 6006381"/>
              <a:gd name="connsiteX118" fmla="*/ 4015408 w 10230678"/>
              <a:gd name="connsiteY118" fmla="*/ 4932420 h 6006381"/>
              <a:gd name="connsiteX119" fmla="*/ 3995530 w 10230678"/>
              <a:gd name="connsiteY119" fmla="*/ 4945672 h 6006381"/>
              <a:gd name="connsiteX120" fmla="*/ 3962400 w 10230678"/>
              <a:gd name="connsiteY120" fmla="*/ 4978802 h 6006381"/>
              <a:gd name="connsiteX121" fmla="*/ 3929269 w 10230678"/>
              <a:gd name="connsiteY121" fmla="*/ 5005307 h 6006381"/>
              <a:gd name="connsiteX122" fmla="*/ 3863008 w 10230678"/>
              <a:gd name="connsiteY122" fmla="*/ 5071568 h 6006381"/>
              <a:gd name="connsiteX123" fmla="*/ 3763617 w 10230678"/>
              <a:gd name="connsiteY123" fmla="*/ 5164333 h 6006381"/>
              <a:gd name="connsiteX124" fmla="*/ 3717234 w 10230678"/>
              <a:gd name="connsiteY124" fmla="*/ 5204089 h 6006381"/>
              <a:gd name="connsiteX125" fmla="*/ 3703982 w 10230678"/>
              <a:gd name="connsiteY125" fmla="*/ 5217342 h 6006381"/>
              <a:gd name="connsiteX126" fmla="*/ 3677478 w 10230678"/>
              <a:gd name="connsiteY126" fmla="*/ 5237220 h 6006381"/>
              <a:gd name="connsiteX127" fmla="*/ 3657600 w 10230678"/>
              <a:gd name="connsiteY127" fmla="*/ 5250472 h 6006381"/>
              <a:gd name="connsiteX128" fmla="*/ 3624469 w 10230678"/>
              <a:gd name="connsiteY128" fmla="*/ 5270350 h 6006381"/>
              <a:gd name="connsiteX129" fmla="*/ 3604591 w 10230678"/>
              <a:gd name="connsiteY129" fmla="*/ 5290229 h 6006381"/>
              <a:gd name="connsiteX130" fmla="*/ 3538330 w 10230678"/>
              <a:gd name="connsiteY130" fmla="*/ 5316733 h 6006381"/>
              <a:gd name="connsiteX131" fmla="*/ 3452191 w 10230678"/>
              <a:gd name="connsiteY131" fmla="*/ 5356489 h 6006381"/>
              <a:gd name="connsiteX132" fmla="*/ 3379304 w 10230678"/>
              <a:gd name="connsiteY132" fmla="*/ 5382994 h 6006381"/>
              <a:gd name="connsiteX133" fmla="*/ 3299791 w 10230678"/>
              <a:gd name="connsiteY133" fmla="*/ 5422750 h 6006381"/>
              <a:gd name="connsiteX134" fmla="*/ 3260034 w 10230678"/>
              <a:gd name="connsiteY134" fmla="*/ 5436002 h 6006381"/>
              <a:gd name="connsiteX135" fmla="*/ 3200400 w 10230678"/>
              <a:gd name="connsiteY135" fmla="*/ 5475759 h 6006381"/>
              <a:gd name="connsiteX136" fmla="*/ 3180521 w 10230678"/>
              <a:gd name="connsiteY136" fmla="*/ 5489011 h 6006381"/>
              <a:gd name="connsiteX137" fmla="*/ 3160643 w 10230678"/>
              <a:gd name="connsiteY137" fmla="*/ 5495637 h 6006381"/>
              <a:gd name="connsiteX138" fmla="*/ 3107634 w 10230678"/>
              <a:gd name="connsiteY138" fmla="*/ 5522142 h 6006381"/>
              <a:gd name="connsiteX139" fmla="*/ 3061252 w 10230678"/>
              <a:gd name="connsiteY139" fmla="*/ 5535394 h 6006381"/>
              <a:gd name="connsiteX140" fmla="*/ 3008243 w 10230678"/>
              <a:gd name="connsiteY140" fmla="*/ 5561898 h 6006381"/>
              <a:gd name="connsiteX141" fmla="*/ 2981739 w 10230678"/>
              <a:gd name="connsiteY141" fmla="*/ 5575150 h 6006381"/>
              <a:gd name="connsiteX142" fmla="*/ 2961860 w 10230678"/>
              <a:gd name="connsiteY142" fmla="*/ 5595029 h 6006381"/>
              <a:gd name="connsiteX143" fmla="*/ 2922104 w 10230678"/>
              <a:gd name="connsiteY143" fmla="*/ 5608281 h 6006381"/>
              <a:gd name="connsiteX144" fmla="*/ 2882347 w 10230678"/>
              <a:gd name="connsiteY144" fmla="*/ 5628159 h 6006381"/>
              <a:gd name="connsiteX145" fmla="*/ 2855843 w 10230678"/>
              <a:gd name="connsiteY145" fmla="*/ 5641411 h 6006381"/>
              <a:gd name="connsiteX146" fmla="*/ 2822713 w 10230678"/>
              <a:gd name="connsiteY146" fmla="*/ 5648037 h 6006381"/>
              <a:gd name="connsiteX147" fmla="*/ 2802834 w 10230678"/>
              <a:gd name="connsiteY147" fmla="*/ 5654663 h 6006381"/>
              <a:gd name="connsiteX148" fmla="*/ 2776330 w 10230678"/>
              <a:gd name="connsiteY148" fmla="*/ 5661289 h 6006381"/>
              <a:gd name="connsiteX149" fmla="*/ 2743200 w 10230678"/>
              <a:gd name="connsiteY149" fmla="*/ 5667915 h 6006381"/>
              <a:gd name="connsiteX150" fmla="*/ 2716695 w 10230678"/>
              <a:gd name="connsiteY150" fmla="*/ 5674542 h 6006381"/>
              <a:gd name="connsiteX151" fmla="*/ 2650434 w 10230678"/>
              <a:gd name="connsiteY151" fmla="*/ 5687794 h 6006381"/>
              <a:gd name="connsiteX152" fmla="*/ 2623930 w 10230678"/>
              <a:gd name="connsiteY152" fmla="*/ 5694420 h 6006381"/>
              <a:gd name="connsiteX153" fmla="*/ 2584174 w 10230678"/>
              <a:gd name="connsiteY153" fmla="*/ 5701046 h 6006381"/>
              <a:gd name="connsiteX154" fmla="*/ 2511287 w 10230678"/>
              <a:gd name="connsiteY154" fmla="*/ 5720924 h 6006381"/>
              <a:gd name="connsiteX155" fmla="*/ 2372139 w 10230678"/>
              <a:gd name="connsiteY155" fmla="*/ 5727550 h 6006381"/>
              <a:gd name="connsiteX156" fmla="*/ 2272747 w 10230678"/>
              <a:gd name="connsiteY156" fmla="*/ 5720924 h 6006381"/>
              <a:gd name="connsiteX157" fmla="*/ 2299252 w 10230678"/>
              <a:gd name="connsiteY157" fmla="*/ 5714298 h 6006381"/>
              <a:gd name="connsiteX158" fmla="*/ 2279374 w 10230678"/>
              <a:gd name="connsiteY158" fmla="*/ 5701046 h 6006381"/>
              <a:gd name="connsiteX159" fmla="*/ 2259495 w 10230678"/>
              <a:gd name="connsiteY159" fmla="*/ 5707672 h 6006381"/>
              <a:gd name="connsiteX160" fmla="*/ 2166730 w 10230678"/>
              <a:gd name="connsiteY160" fmla="*/ 5694420 h 6006381"/>
              <a:gd name="connsiteX161" fmla="*/ 2073965 w 10230678"/>
              <a:gd name="connsiteY161" fmla="*/ 5681168 h 6006381"/>
              <a:gd name="connsiteX162" fmla="*/ 2034208 w 10230678"/>
              <a:gd name="connsiteY162" fmla="*/ 5667915 h 6006381"/>
              <a:gd name="connsiteX163" fmla="*/ 1981200 w 10230678"/>
              <a:gd name="connsiteY163" fmla="*/ 5654663 h 6006381"/>
              <a:gd name="connsiteX164" fmla="*/ 1921565 w 10230678"/>
              <a:gd name="connsiteY164" fmla="*/ 5634785 h 6006381"/>
              <a:gd name="connsiteX165" fmla="*/ 1901687 w 10230678"/>
              <a:gd name="connsiteY165" fmla="*/ 5621533 h 6006381"/>
              <a:gd name="connsiteX166" fmla="*/ 1881808 w 10230678"/>
              <a:gd name="connsiteY166" fmla="*/ 5614907 h 6006381"/>
              <a:gd name="connsiteX167" fmla="*/ 1835426 w 10230678"/>
              <a:gd name="connsiteY167" fmla="*/ 5555272 h 6006381"/>
              <a:gd name="connsiteX168" fmla="*/ 1822174 w 10230678"/>
              <a:gd name="connsiteY168" fmla="*/ 5535394 h 6006381"/>
              <a:gd name="connsiteX169" fmla="*/ 1802295 w 10230678"/>
              <a:gd name="connsiteY169" fmla="*/ 5495637 h 6006381"/>
              <a:gd name="connsiteX170" fmla="*/ 1782417 w 10230678"/>
              <a:gd name="connsiteY170" fmla="*/ 5475759 h 6006381"/>
              <a:gd name="connsiteX171" fmla="*/ 1749287 w 10230678"/>
              <a:gd name="connsiteY171" fmla="*/ 5422750 h 6006381"/>
              <a:gd name="connsiteX172" fmla="*/ 1729408 w 10230678"/>
              <a:gd name="connsiteY172" fmla="*/ 5402872 h 6006381"/>
              <a:gd name="connsiteX173" fmla="*/ 1676400 w 10230678"/>
              <a:gd name="connsiteY173" fmla="*/ 5329985 h 6006381"/>
              <a:gd name="connsiteX174" fmla="*/ 1669774 w 10230678"/>
              <a:gd name="connsiteY174" fmla="*/ 5310107 h 6006381"/>
              <a:gd name="connsiteX175" fmla="*/ 1616765 w 10230678"/>
              <a:gd name="connsiteY175" fmla="*/ 5237220 h 6006381"/>
              <a:gd name="connsiteX176" fmla="*/ 1596887 w 10230678"/>
              <a:gd name="connsiteY176" fmla="*/ 5197463 h 6006381"/>
              <a:gd name="connsiteX177" fmla="*/ 1577008 w 10230678"/>
              <a:gd name="connsiteY177" fmla="*/ 5164333 h 6006381"/>
              <a:gd name="connsiteX178" fmla="*/ 1563756 w 10230678"/>
              <a:gd name="connsiteY178" fmla="*/ 5117950 h 6006381"/>
              <a:gd name="connsiteX179" fmla="*/ 1550504 w 10230678"/>
              <a:gd name="connsiteY179" fmla="*/ 5091446 h 6006381"/>
              <a:gd name="connsiteX180" fmla="*/ 1543878 w 10230678"/>
              <a:gd name="connsiteY180" fmla="*/ 5064942 h 6006381"/>
              <a:gd name="connsiteX181" fmla="*/ 1530626 w 10230678"/>
              <a:gd name="connsiteY181" fmla="*/ 4992055 h 6006381"/>
              <a:gd name="connsiteX182" fmla="*/ 1524000 w 10230678"/>
              <a:gd name="connsiteY182" fmla="*/ 4448715 h 6006381"/>
              <a:gd name="connsiteX183" fmla="*/ 1517374 w 10230678"/>
              <a:gd name="connsiteY183" fmla="*/ 4110785 h 6006381"/>
              <a:gd name="connsiteX184" fmla="*/ 1530626 w 10230678"/>
              <a:gd name="connsiteY184" fmla="*/ 3693342 h 6006381"/>
              <a:gd name="connsiteX185" fmla="*/ 1543878 w 10230678"/>
              <a:gd name="connsiteY185" fmla="*/ 3262646 h 6006381"/>
              <a:gd name="connsiteX186" fmla="*/ 1550504 w 10230678"/>
              <a:gd name="connsiteY186" fmla="*/ 2785568 h 6006381"/>
              <a:gd name="connsiteX187" fmla="*/ 1563756 w 10230678"/>
              <a:gd name="connsiteY187" fmla="*/ 2547029 h 6006381"/>
              <a:gd name="connsiteX188" fmla="*/ 1570382 w 10230678"/>
              <a:gd name="connsiteY188" fmla="*/ 2315115 h 6006381"/>
              <a:gd name="connsiteX189" fmla="*/ 1577008 w 10230678"/>
              <a:gd name="connsiteY189" fmla="*/ 1997063 h 6006381"/>
              <a:gd name="connsiteX190" fmla="*/ 1590260 w 10230678"/>
              <a:gd name="connsiteY190" fmla="*/ 1884420 h 6006381"/>
              <a:gd name="connsiteX191" fmla="*/ 1596887 w 10230678"/>
              <a:gd name="connsiteY191" fmla="*/ 1818159 h 6006381"/>
              <a:gd name="connsiteX192" fmla="*/ 1603513 w 10230678"/>
              <a:gd name="connsiteY192" fmla="*/ 1698889 h 6006381"/>
              <a:gd name="connsiteX193" fmla="*/ 1616765 w 10230678"/>
              <a:gd name="connsiteY193" fmla="*/ 1632629 h 6006381"/>
              <a:gd name="connsiteX194" fmla="*/ 1623391 w 10230678"/>
              <a:gd name="connsiteY194" fmla="*/ 1599498 h 6006381"/>
              <a:gd name="connsiteX195" fmla="*/ 1649895 w 10230678"/>
              <a:gd name="connsiteY195" fmla="*/ 1533237 h 6006381"/>
              <a:gd name="connsiteX196" fmla="*/ 1683026 w 10230678"/>
              <a:gd name="connsiteY196" fmla="*/ 1460350 h 6006381"/>
              <a:gd name="connsiteX197" fmla="*/ 1696278 w 10230678"/>
              <a:gd name="connsiteY197" fmla="*/ 1427220 h 6006381"/>
              <a:gd name="connsiteX198" fmla="*/ 1736034 w 10230678"/>
              <a:gd name="connsiteY198" fmla="*/ 1367585 h 6006381"/>
              <a:gd name="connsiteX199" fmla="*/ 1769165 w 10230678"/>
              <a:gd name="connsiteY199" fmla="*/ 1314576 h 6006381"/>
              <a:gd name="connsiteX200" fmla="*/ 1795669 w 10230678"/>
              <a:gd name="connsiteY200" fmla="*/ 1268194 h 6006381"/>
              <a:gd name="connsiteX201" fmla="*/ 1822174 w 10230678"/>
              <a:gd name="connsiteY201" fmla="*/ 1235063 h 6006381"/>
              <a:gd name="connsiteX202" fmla="*/ 1842052 w 10230678"/>
              <a:gd name="connsiteY202" fmla="*/ 1221811 h 6006381"/>
              <a:gd name="connsiteX203" fmla="*/ 1861930 w 10230678"/>
              <a:gd name="connsiteY203" fmla="*/ 1201933 h 6006381"/>
              <a:gd name="connsiteX204" fmla="*/ 1901687 w 10230678"/>
              <a:gd name="connsiteY204" fmla="*/ 1188681 h 6006381"/>
              <a:gd name="connsiteX205" fmla="*/ 1921565 w 10230678"/>
              <a:gd name="connsiteY205" fmla="*/ 1175429 h 6006381"/>
              <a:gd name="connsiteX206" fmla="*/ 2027582 w 10230678"/>
              <a:gd name="connsiteY206" fmla="*/ 1162176 h 6006381"/>
              <a:gd name="connsiteX207" fmla="*/ 2133600 w 10230678"/>
              <a:gd name="connsiteY207" fmla="*/ 1155550 h 6006381"/>
              <a:gd name="connsiteX208" fmla="*/ 2352260 w 10230678"/>
              <a:gd name="connsiteY208" fmla="*/ 1162176 h 6006381"/>
              <a:gd name="connsiteX209" fmla="*/ 2484782 w 10230678"/>
              <a:gd name="connsiteY209" fmla="*/ 1175429 h 6006381"/>
              <a:gd name="connsiteX210" fmla="*/ 2504660 w 10230678"/>
              <a:gd name="connsiteY210" fmla="*/ 1188681 h 6006381"/>
              <a:gd name="connsiteX211" fmla="*/ 2517913 w 10230678"/>
              <a:gd name="connsiteY211" fmla="*/ 1201933 h 6006381"/>
              <a:gd name="connsiteX212" fmla="*/ 2531165 w 10230678"/>
              <a:gd name="connsiteY212" fmla="*/ 1221811 h 6006381"/>
              <a:gd name="connsiteX213" fmla="*/ 2517913 w 10230678"/>
              <a:gd name="connsiteY213" fmla="*/ 1327829 h 6006381"/>
              <a:gd name="connsiteX214" fmla="*/ 2504660 w 10230678"/>
              <a:gd name="connsiteY214" fmla="*/ 1367585 h 6006381"/>
              <a:gd name="connsiteX215" fmla="*/ 2484782 w 10230678"/>
              <a:gd name="connsiteY215" fmla="*/ 1387463 h 6006381"/>
              <a:gd name="connsiteX216" fmla="*/ 2471530 w 10230678"/>
              <a:gd name="connsiteY216" fmla="*/ 1407342 h 6006381"/>
              <a:gd name="connsiteX217" fmla="*/ 2431774 w 10230678"/>
              <a:gd name="connsiteY217" fmla="*/ 1447098 h 6006381"/>
              <a:gd name="connsiteX218" fmla="*/ 2418521 w 10230678"/>
              <a:gd name="connsiteY218" fmla="*/ 1460350 h 6006381"/>
              <a:gd name="connsiteX219" fmla="*/ 2392017 w 10230678"/>
              <a:gd name="connsiteY219" fmla="*/ 1473602 h 6006381"/>
              <a:gd name="connsiteX220" fmla="*/ 2378765 w 10230678"/>
              <a:gd name="connsiteY220" fmla="*/ 1486855 h 6006381"/>
              <a:gd name="connsiteX221" fmla="*/ 2365513 w 10230678"/>
              <a:gd name="connsiteY221" fmla="*/ 1506733 h 6006381"/>
              <a:gd name="connsiteX222" fmla="*/ 2345634 w 10230678"/>
              <a:gd name="connsiteY222" fmla="*/ 1519985 h 6006381"/>
              <a:gd name="connsiteX223" fmla="*/ 2312504 w 10230678"/>
              <a:gd name="connsiteY223" fmla="*/ 1553115 h 6006381"/>
              <a:gd name="connsiteX224" fmla="*/ 2279374 w 10230678"/>
              <a:gd name="connsiteY224" fmla="*/ 1586246 h 6006381"/>
              <a:gd name="connsiteX225" fmla="*/ 2266121 w 10230678"/>
              <a:gd name="connsiteY225" fmla="*/ 1606124 h 6006381"/>
              <a:gd name="connsiteX226" fmla="*/ 2219739 w 10230678"/>
              <a:gd name="connsiteY226" fmla="*/ 1632629 h 6006381"/>
              <a:gd name="connsiteX227" fmla="*/ 2179982 w 10230678"/>
              <a:gd name="connsiteY227" fmla="*/ 1672385 h 6006381"/>
              <a:gd name="connsiteX228" fmla="*/ 2140226 w 10230678"/>
              <a:gd name="connsiteY228" fmla="*/ 1712142 h 6006381"/>
              <a:gd name="connsiteX229" fmla="*/ 2113721 w 10230678"/>
              <a:gd name="connsiteY229" fmla="*/ 1738646 h 6006381"/>
              <a:gd name="connsiteX230" fmla="*/ 2100469 w 10230678"/>
              <a:gd name="connsiteY230" fmla="*/ 1758524 h 6006381"/>
              <a:gd name="connsiteX231" fmla="*/ 2047460 w 10230678"/>
              <a:gd name="connsiteY231" fmla="*/ 1798281 h 6006381"/>
              <a:gd name="connsiteX232" fmla="*/ 1981200 w 10230678"/>
              <a:gd name="connsiteY232" fmla="*/ 1864542 h 6006381"/>
              <a:gd name="connsiteX233" fmla="*/ 1967947 w 10230678"/>
              <a:gd name="connsiteY233" fmla="*/ 1877794 h 6006381"/>
              <a:gd name="connsiteX234" fmla="*/ 1954695 w 10230678"/>
              <a:gd name="connsiteY234" fmla="*/ 1897672 h 6006381"/>
              <a:gd name="connsiteX235" fmla="*/ 1934817 w 10230678"/>
              <a:gd name="connsiteY235" fmla="*/ 1910924 h 6006381"/>
              <a:gd name="connsiteX236" fmla="*/ 1901687 w 10230678"/>
              <a:gd name="connsiteY236" fmla="*/ 1944055 h 6006381"/>
              <a:gd name="connsiteX237" fmla="*/ 1888434 w 10230678"/>
              <a:gd name="connsiteY237" fmla="*/ 1957307 h 6006381"/>
              <a:gd name="connsiteX238" fmla="*/ 1868556 w 10230678"/>
              <a:gd name="connsiteY238" fmla="*/ 1977185 h 6006381"/>
              <a:gd name="connsiteX239" fmla="*/ 1828800 w 10230678"/>
              <a:gd name="connsiteY239" fmla="*/ 1997063 h 6006381"/>
              <a:gd name="connsiteX240" fmla="*/ 1808921 w 10230678"/>
              <a:gd name="connsiteY240" fmla="*/ 2003689 h 6006381"/>
              <a:gd name="connsiteX241" fmla="*/ 1769165 w 10230678"/>
              <a:gd name="connsiteY241" fmla="*/ 2030194 h 6006381"/>
              <a:gd name="connsiteX242" fmla="*/ 1749287 w 10230678"/>
              <a:gd name="connsiteY242" fmla="*/ 2043446 h 6006381"/>
              <a:gd name="connsiteX243" fmla="*/ 1676400 w 10230678"/>
              <a:gd name="connsiteY243" fmla="*/ 2063324 h 6006381"/>
              <a:gd name="connsiteX244" fmla="*/ 1623391 w 10230678"/>
              <a:gd name="connsiteY244" fmla="*/ 2069950 h 6006381"/>
              <a:gd name="connsiteX245" fmla="*/ 1484243 w 10230678"/>
              <a:gd name="connsiteY245" fmla="*/ 2083202 h 6006381"/>
              <a:gd name="connsiteX246" fmla="*/ 1285460 w 10230678"/>
              <a:gd name="connsiteY246" fmla="*/ 2076576 h 6006381"/>
              <a:gd name="connsiteX247" fmla="*/ 1252330 w 10230678"/>
              <a:gd name="connsiteY247" fmla="*/ 2043446 h 6006381"/>
              <a:gd name="connsiteX248" fmla="*/ 1239078 w 10230678"/>
              <a:gd name="connsiteY248" fmla="*/ 2010315 h 6006381"/>
              <a:gd name="connsiteX249" fmla="*/ 1219200 w 10230678"/>
              <a:gd name="connsiteY249" fmla="*/ 1930802 h 6006381"/>
              <a:gd name="connsiteX250" fmla="*/ 1225826 w 10230678"/>
              <a:gd name="connsiteY250" fmla="*/ 1798281 h 6006381"/>
              <a:gd name="connsiteX251" fmla="*/ 1232452 w 10230678"/>
              <a:gd name="connsiteY251" fmla="*/ 1771776 h 6006381"/>
              <a:gd name="connsiteX252" fmla="*/ 1245704 w 10230678"/>
              <a:gd name="connsiteY252" fmla="*/ 1712142 h 6006381"/>
              <a:gd name="connsiteX253" fmla="*/ 1258956 w 10230678"/>
              <a:gd name="connsiteY253" fmla="*/ 1672385 h 6006381"/>
              <a:gd name="connsiteX254" fmla="*/ 1292087 w 10230678"/>
              <a:gd name="connsiteY254" fmla="*/ 1612750 h 6006381"/>
              <a:gd name="connsiteX255" fmla="*/ 1318591 w 10230678"/>
              <a:gd name="connsiteY255" fmla="*/ 1566368 h 6006381"/>
              <a:gd name="connsiteX256" fmla="*/ 1331843 w 10230678"/>
              <a:gd name="connsiteY256" fmla="*/ 1539863 h 6006381"/>
              <a:gd name="connsiteX257" fmla="*/ 1345095 w 10230678"/>
              <a:gd name="connsiteY257" fmla="*/ 1519985 h 6006381"/>
              <a:gd name="connsiteX258" fmla="*/ 1364974 w 10230678"/>
              <a:gd name="connsiteY258" fmla="*/ 1486855 h 6006381"/>
              <a:gd name="connsiteX259" fmla="*/ 1391478 w 10230678"/>
              <a:gd name="connsiteY259" fmla="*/ 1460350 h 6006381"/>
              <a:gd name="connsiteX260" fmla="*/ 1437860 w 10230678"/>
              <a:gd name="connsiteY260" fmla="*/ 1400715 h 6006381"/>
              <a:gd name="connsiteX261" fmla="*/ 1524000 w 10230678"/>
              <a:gd name="connsiteY261" fmla="*/ 1314576 h 6006381"/>
              <a:gd name="connsiteX262" fmla="*/ 1563756 w 10230678"/>
              <a:gd name="connsiteY262" fmla="*/ 1274820 h 6006381"/>
              <a:gd name="connsiteX263" fmla="*/ 1583634 w 10230678"/>
              <a:gd name="connsiteY263" fmla="*/ 1261568 h 6006381"/>
              <a:gd name="connsiteX264" fmla="*/ 1649895 w 10230678"/>
              <a:gd name="connsiteY264" fmla="*/ 1195307 h 6006381"/>
              <a:gd name="connsiteX265" fmla="*/ 1755913 w 10230678"/>
              <a:gd name="connsiteY265" fmla="*/ 1109168 h 6006381"/>
              <a:gd name="connsiteX266" fmla="*/ 1802295 w 10230678"/>
              <a:gd name="connsiteY266" fmla="*/ 1069411 h 6006381"/>
              <a:gd name="connsiteX267" fmla="*/ 1868556 w 10230678"/>
              <a:gd name="connsiteY267" fmla="*/ 1016402 h 6006381"/>
              <a:gd name="connsiteX268" fmla="*/ 1895060 w 10230678"/>
              <a:gd name="connsiteY268" fmla="*/ 996524 h 6006381"/>
              <a:gd name="connsiteX269" fmla="*/ 1908313 w 10230678"/>
              <a:gd name="connsiteY269" fmla="*/ 983272 h 6006381"/>
              <a:gd name="connsiteX270" fmla="*/ 1954695 w 10230678"/>
              <a:gd name="connsiteY270" fmla="*/ 950142 h 6006381"/>
              <a:gd name="connsiteX271" fmla="*/ 1981200 w 10230678"/>
              <a:gd name="connsiteY271" fmla="*/ 930263 h 6006381"/>
              <a:gd name="connsiteX272" fmla="*/ 2007704 w 10230678"/>
              <a:gd name="connsiteY272" fmla="*/ 917011 h 6006381"/>
              <a:gd name="connsiteX273" fmla="*/ 2040834 w 10230678"/>
              <a:gd name="connsiteY273" fmla="*/ 890507 h 6006381"/>
              <a:gd name="connsiteX274" fmla="*/ 2073965 w 10230678"/>
              <a:gd name="connsiteY274" fmla="*/ 870629 h 6006381"/>
              <a:gd name="connsiteX275" fmla="*/ 2100469 w 10230678"/>
              <a:gd name="connsiteY275" fmla="*/ 850750 h 6006381"/>
              <a:gd name="connsiteX276" fmla="*/ 2160104 w 10230678"/>
              <a:gd name="connsiteY276" fmla="*/ 824246 h 6006381"/>
              <a:gd name="connsiteX277" fmla="*/ 2179982 w 10230678"/>
              <a:gd name="connsiteY277" fmla="*/ 810994 h 6006381"/>
              <a:gd name="connsiteX278" fmla="*/ 2213113 w 10230678"/>
              <a:gd name="connsiteY278" fmla="*/ 797742 h 6006381"/>
              <a:gd name="connsiteX279" fmla="*/ 2246243 w 10230678"/>
              <a:gd name="connsiteY279" fmla="*/ 777863 h 6006381"/>
              <a:gd name="connsiteX280" fmla="*/ 2266121 w 10230678"/>
              <a:gd name="connsiteY280" fmla="*/ 771237 h 6006381"/>
              <a:gd name="connsiteX281" fmla="*/ 2299252 w 10230678"/>
              <a:gd name="connsiteY281" fmla="*/ 751359 h 6006381"/>
              <a:gd name="connsiteX282" fmla="*/ 2339008 w 10230678"/>
              <a:gd name="connsiteY282" fmla="*/ 738107 h 6006381"/>
              <a:gd name="connsiteX283" fmla="*/ 2458278 w 10230678"/>
              <a:gd name="connsiteY283" fmla="*/ 704976 h 6006381"/>
              <a:gd name="connsiteX284" fmla="*/ 2630556 w 10230678"/>
              <a:gd name="connsiteY284" fmla="*/ 665220 h 6006381"/>
              <a:gd name="connsiteX285" fmla="*/ 2756452 w 10230678"/>
              <a:gd name="connsiteY285" fmla="*/ 638715 h 6006381"/>
              <a:gd name="connsiteX286" fmla="*/ 2895600 w 10230678"/>
              <a:gd name="connsiteY286" fmla="*/ 625463 h 6006381"/>
              <a:gd name="connsiteX287" fmla="*/ 3087756 w 10230678"/>
              <a:gd name="connsiteY287" fmla="*/ 598959 h 6006381"/>
              <a:gd name="connsiteX288" fmla="*/ 3173895 w 10230678"/>
              <a:gd name="connsiteY288" fmla="*/ 592333 h 6006381"/>
              <a:gd name="connsiteX289" fmla="*/ 3299791 w 10230678"/>
              <a:gd name="connsiteY289" fmla="*/ 585707 h 6006381"/>
              <a:gd name="connsiteX290" fmla="*/ 3452191 w 10230678"/>
              <a:gd name="connsiteY290" fmla="*/ 572455 h 6006381"/>
              <a:gd name="connsiteX291" fmla="*/ 4048539 w 10230678"/>
              <a:gd name="connsiteY291" fmla="*/ 552576 h 6006381"/>
              <a:gd name="connsiteX292" fmla="*/ 4207565 w 10230678"/>
              <a:gd name="connsiteY292" fmla="*/ 539324 h 6006381"/>
              <a:gd name="connsiteX293" fmla="*/ 4366591 w 10230678"/>
              <a:gd name="connsiteY293" fmla="*/ 532698 h 6006381"/>
              <a:gd name="connsiteX294" fmla="*/ 4479234 w 10230678"/>
              <a:gd name="connsiteY294" fmla="*/ 526072 h 6006381"/>
              <a:gd name="connsiteX295" fmla="*/ 5247860 w 10230678"/>
              <a:gd name="connsiteY295" fmla="*/ 539324 h 6006381"/>
              <a:gd name="connsiteX296" fmla="*/ 5936974 w 10230678"/>
              <a:gd name="connsiteY296" fmla="*/ 545950 h 6006381"/>
              <a:gd name="connsiteX297" fmla="*/ 6725478 w 10230678"/>
              <a:gd name="connsiteY297" fmla="*/ 559202 h 6006381"/>
              <a:gd name="connsiteX298" fmla="*/ 6904382 w 10230678"/>
              <a:gd name="connsiteY298" fmla="*/ 565829 h 6006381"/>
              <a:gd name="connsiteX299" fmla="*/ 7149547 w 10230678"/>
              <a:gd name="connsiteY299" fmla="*/ 572455 h 6006381"/>
              <a:gd name="connsiteX300" fmla="*/ 7255565 w 10230678"/>
              <a:gd name="connsiteY300" fmla="*/ 579081 h 6006381"/>
              <a:gd name="connsiteX301" fmla="*/ 7673008 w 10230678"/>
              <a:gd name="connsiteY301" fmla="*/ 598959 h 6006381"/>
              <a:gd name="connsiteX302" fmla="*/ 7719391 w 10230678"/>
              <a:gd name="connsiteY302" fmla="*/ 605585 h 6006381"/>
              <a:gd name="connsiteX303" fmla="*/ 7752521 w 10230678"/>
              <a:gd name="connsiteY303" fmla="*/ 612211 h 6006381"/>
              <a:gd name="connsiteX304" fmla="*/ 7845287 w 10230678"/>
              <a:gd name="connsiteY304" fmla="*/ 618837 h 6006381"/>
              <a:gd name="connsiteX305" fmla="*/ 7885043 w 10230678"/>
              <a:gd name="connsiteY305" fmla="*/ 625463 h 6006381"/>
              <a:gd name="connsiteX306" fmla="*/ 7944678 w 10230678"/>
              <a:gd name="connsiteY306" fmla="*/ 632089 h 6006381"/>
              <a:gd name="connsiteX307" fmla="*/ 7997687 w 10230678"/>
              <a:gd name="connsiteY307" fmla="*/ 638715 h 6006381"/>
              <a:gd name="connsiteX308" fmla="*/ 8044069 w 10230678"/>
              <a:gd name="connsiteY308" fmla="*/ 645342 h 6006381"/>
              <a:gd name="connsiteX309" fmla="*/ 8110330 w 10230678"/>
              <a:gd name="connsiteY309" fmla="*/ 658594 h 6006381"/>
              <a:gd name="connsiteX310" fmla="*/ 8176591 w 10230678"/>
              <a:gd name="connsiteY310" fmla="*/ 665220 h 6006381"/>
              <a:gd name="connsiteX311" fmla="*/ 8275982 w 10230678"/>
              <a:gd name="connsiteY311" fmla="*/ 685098 h 6006381"/>
              <a:gd name="connsiteX312" fmla="*/ 8335617 w 10230678"/>
              <a:gd name="connsiteY312" fmla="*/ 691724 h 6006381"/>
              <a:gd name="connsiteX313" fmla="*/ 8461513 w 10230678"/>
              <a:gd name="connsiteY313" fmla="*/ 718229 h 6006381"/>
              <a:gd name="connsiteX314" fmla="*/ 8746434 w 10230678"/>
              <a:gd name="connsiteY314" fmla="*/ 764611 h 6006381"/>
              <a:gd name="connsiteX315" fmla="*/ 8819321 w 10230678"/>
              <a:gd name="connsiteY315" fmla="*/ 777863 h 6006381"/>
              <a:gd name="connsiteX316" fmla="*/ 8878956 w 10230678"/>
              <a:gd name="connsiteY316" fmla="*/ 791115 h 6006381"/>
              <a:gd name="connsiteX317" fmla="*/ 8925339 w 10230678"/>
              <a:gd name="connsiteY317" fmla="*/ 797742 h 6006381"/>
              <a:gd name="connsiteX318" fmla="*/ 9037982 w 10230678"/>
              <a:gd name="connsiteY318" fmla="*/ 830872 h 6006381"/>
              <a:gd name="connsiteX319" fmla="*/ 9084365 w 10230678"/>
              <a:gd name="connsiteY319" fmla="*/ 837498 h 6006381"/>
              <a:gd name="connsiteX320" fmla="*/ 9170504 w 10230678"/>
              <a:gd name="connsiteY320" fmla="*/ 864002 h 6006381"/>
              <a:gd name="connsiteX321" fmla="*/ 9210260 w 10230678"/>
              <a:gd name="connsiteY321" fmla="*/ 877255 h 6006381"/>
              <a:gd name="connsiteX322" fmla="*/ 9230139 w 10230678"/>
              <a:gd name="connsiteY322" fmla="*/ 890507 h 6006381"/>
              <a:gd name="connsiteX323" fmla="*/ 9269895 w 10230678"/>
              <a:gd name="connsiteY323" fmla="*/ 903759 h 6006381"/>
              <a:gd name="connsiteX324" fmla="*/ 9316278 w 10230678"/>
              <a:gd name="connsiteY324" fmla="*/ 917011 h 6006381"/>
              <a:gd name="connsiteX325" fmla="*/ 9342782 w 10230678"/>
              <a:gd name="connsiteY325" fmla="*/ 923637 h 6006381"/>
              <a:gd name="connsiteX326" fmla="*/ 9409043 w 10230678"/>
              <a:gd name="connsiteY326" fmla="*/ 950142 h 6006381"/>
              <a:gd name="connsiteX327" fmla="*/ 9428921 w 10230678"/>
              <a:gd name="connsiteY327" fmla="*/ 956768 h 6006381"/>
              <a:gd name="connsiteX328" fmla="*/ 9481930 w 10230678"/>
              <a:gd name="connsiteY328" fmla="*/ 983272 h 6006381"/>
              <a:gd name="connsiteX329" fmla="*/ 9508434 w 10230678"/>
              <a:gd name="connsiteY329" fmla="*/ 996524 h 6006381"/>
              <a:gd name="connsiteX330" fmla="*/ 9528313 w 10230678"/>
              <a:gd name="connsiteY330" fmla="*/ 1003150 h 6006381"/>
              <a:gd name="connsiteX331" fmla="*/ 9548191 w 10230678"/>
              <a:gd name="connsiteY331" fmla="*/ 1016402 h 6006381"/>
              <a:gd name="connsiteX332" fmla="*/ 9561443 w 10230678"/>
              <a:gd name="connsiteY332" fmla="*/ 1029655 h 6006381"/>
              <a:gd name="connsiteX333" fmla="*/ 9587947 w 10230678"/>
              <a:gd name="connsiteY333" fmla="*/ 1042907 h 6006381"/>
              <a:gd name="connsiteX334" fmla="*/ 9601200 w 10230678"/>
              <a:gd name="connsiteY334" fmla="*/ 1056159 h 6006381"/>
              <a:gd name="connsiteX335" fmla="*/ 9667460 w 10230678"/>
              <a:gd name="connsiteY335" fmla="*/ 1109168 h 6006381"/>
              <a:gd name="connsiteX336" fmla="*/ 9674087 w 10230678"/>
              <a:gd name="connsiteY336" fmla="*/ 1129046 h 6006381"/>
              <a:gd name="connsiteX337" fmla="*/ 9707217 w 10230678"/>
              <a:gd name="connsiteY337" fmla="*/ 1175429 h 6006381"/>
              <a:gd name="connsiteX338" fmla="*/ 9720469 w 10230678"/>
              <a:gd name="connsiteY338" fmla="*/ 1215185 h 6006381"/>
              <a:gd name="connsiteX339" fmla="*/ 9727095 w 10230678"/>
              <a:gd name="connsiteY339" fmla="*/ 1235063 h 6006381"/>
              <a:gd name="connsiteX340" fmla="*/ 9720469 w 10230678"/>
              <a:gd name="connsiteY340" fmla="*/ 1506733 h 6006381"/>
              <a:gd name="connsiteX341" fmla="*/ 9700591 w 10230678"/>
              <a:gd name="connsiteY341" fmla="*/ 1572994 h 6006381"/>
              <a:gd name="connsiteX342" fmla="*/ 9687339 w 10230678"/>
              <a:gd name="connsiteY342" fmla="*/ 1652507 h 6006381"/>
              <a:gd name="connsiteX343" fmla="*/ 9680713 w 10230678"/>
              <a:gd name="connsiteY343" fmla="*/ 1705515 h 6006381"/>
              <a:gd name="connsiteX344" fmla="*/ 9674087 w 10230678"/>
              <a:gd name="connsiteY344" fmla="*/ 1732020 h 6006381"/>
              <a:gd name="connsiteX345" fmla="*/ 9667460 w 10230678"/>
              <a:gd name="connsiteY345" fmla="*/ 1778402 h 6006381"/>
              <a:gd name="connsiteX346" fmla="*/ 9647582 w 10230678"/>
              <a:gd name="connsiteY346" fmla="*/ 1824785 h 6006381"/>
              <a:gd name="connsiteX347" fmla="*/ 9640956 w 10230678"/>
              <a:gd name="connsiteY347" fmla="*/ 1844663 h 6006381"/>
              <a:gd name="connsiteX348" fmla="*/ 9627704 w 10230678"/>
              <a:gd name="connsiteY348" fmla="*/ 1864542 h 6006381"/>
              <a:gd name="connsiteX349" fmla="*/ 9601200 w 10230678"/>
              <a:gd name="connsiteY349" fmla="*/ 1910924 h 6006381"/>
              <a:gd name="connsiteX350" fmla="*/ 9587947 w 10230678"/>
              <a:gd name="connsiteY350" fmla="*/ 1924176 h 6006381"/>
              <a:gd name="connsiteX351" fmla="*/ 9541565 w 10230678"/>
              <a:gd name="connsiteY351" fmla="*/ 1983811 h 6006381"/>
              <a:gd name="connsiteX352" fmla="*/ 9495182 w 10230678"/>
              <a:gd name="connsiteY352" fmla="*/ 2030194 h 6006381"/>
              <a:gd name="connsiteX353" fmla="*/ 9462052 w 10230678"/>
              <a:gd name="connsiteY353" fmla="*/ 2076576 h 6006381"/>
              <a:gd name="connsiteX354" fmla="*/ 9442174 w 10230678"/>
              <a:gd name="connsiteY354" fmla="*/ 2096455 h 6006381"/>
              <a:gd name="connsiteX355" fmla="*/ 9422295 w 10230678"/>
              <a:gd name="connsiteY355" fmla="*/ 2122959 h 6006381"/>
              <a:gd name="connsiteX356" fmla="*/ 9402417 w 10230678"/>
              <a:gd name="connsiteY356" fmla="*/ 2156089 h 6006381"/>
              <a:gd name="connsiteX357" fmla="*/ 9362660 w 10230678"/>
              <a:gd name="connsiteY357" fmla="*/ 2195846 h 6006381"/>
              <a:gd name="connsiteX358" fmla="*/ 9342782 w 10230678"/>
              <a:gd name="connsiteY358" fmla="*/ 2215724 h 6006381"/>
              <a:gd name="connsiteX359" fmla="*/ 9322904 w 10230678"/>
              <a:gd name="connsiteY359" fmla="*/ 2235602 h 6006381"/>
              <a:gd name="connsiteX360" fmla="*/ 9243391 w 10230678"/>
              <a:gd name="connsiteY360" fmla="*/ 2295237 h 6006381"/>
              <a:gd name="connsiteX361" fmla="*/ 9216887 w 10230678"/>
              <a:gd name="connsiteY361" fmla="*/ 2315115 h 6006381"/>
              <a:gd name="connsiteX362" fmla="*/ 9170504 w 10230678"/>
              <a:gd name="connsiteY362" fmla="*/ 2354872 h 6006381"/>
              <a:gd name="connsiteX363" fmla="*/ 9150626 w 10230678"/>
              <a:gd name="connsiteY363" fmla="*/ 2361498 h 6006381"/>
              <a:gd name="connsiteX364" fmla="*/ 9097617 w 10230678"/>
              <a:gd name="connsiteY364" fmla="*/ 2401255 h 6006381"/>
              <a:gd name="connsiteX365" fmla="*/ 9037982 w 10230678"/>
              <a:gd name="connsiteY365" fmla="*/ 2441011 h 6006381"/>
              <a:gd name="connsiteX366" fmla="*/ 8991600 w 10230678"/>
              <a:gd name="connsiteY366" fmla="*/ 2474142 h 6006381"/>
              <a:gd name="connsiteX367" fmla="*/ 8978347 w 10230678"/>
              <a:gd name="connsiteY367" fmla="*/ 2487394 h 6006381"/>
              <a:gd name="connsiteX368" fmla="*/ 8958469 w 10230678"/>
              <a:gd name="connsiteY368" fmla="*/ 2500646 h 6006381"/>
              <a:gd name="connsiteX369" fmla="*/ 8931965 w 10230678"/>
              <a:gd name="connsiteY369" fmla="*/ 2520524 h 6006381"/>
              <a:gd name="connsiteX370" fmla="*/ 8912087 w 10230678"/>
              <a:gd name="connsiteY370" fmla="*/ 2533776 h 6006381"/>
              <a:gd name="connsiteX371" fmla="*/ 8898834 w 10230678"/>
              <a:gd name="connsiteY371" fmla="*/ 2547029 h 6006381"/>
              <a:gd name="connsiteX372" fmla="*/ 8878956 w 10230678"/>
              <a:gd name="connsiteY372" fmla="*/ 2560281 h 6006381"/>
              <a:gd name="connsiteX373" fmla="*/ 8819321 w 10230678"/>
              <a:gd name="connsiteY373" fmla="*/ 2606663 h 6006381"/>
              <a:gd name="connsiteX374" fmla="*/ 8759687 w 10230678"/>
              <a:gd name="connsiteY374" fmla="*/ 2646420 h 6006381"/>
              <a:gd name="connsiteX375" fmla="*/ 8733182 w 10230678"/>
              <a:gd name="connsiteY375" fmla="*/ 2666298 h 6006381"/>
              <a:gd name="connsiteX376" fmla="*/ 8706678 w 10230678"/>
              <a:gd name="connsiteY376" fmla="*/ 2679550 h 6006381"/>
              <a:gd name="connsiteX377" fmla="*/ 8640417 w 10230678"/>
              <a:gd name="connsiteY377" fmla="*/ 2719307 h 6006381"/>
              <a:gd name="connsiteX378" fmla="*/ 8613913 w 10230678"/>
              <a:gd name="connsiteY378" fmla="*/ 2732559 h 6006381"/>
              <a:gd name="connsiteX379" fmla="*/ 8541026 w 10230678"/>
              <a:gd name="connsiteY379" fmla="*/ 2778942 h 6006381"/>
              <a:gd name="connsiteX380" fmla="*/ 8514521 w 10230678"/>
              <a:gd name="connsiteY380" fmla="*/ 2798820 h 6006381"/>
              <a:gd name="connsiteX381" fmla="*/ 8488017 w 10230678"/>
              <a:gd name="connsiteY381" fmla="*/ 2812072 h 6006381"/>
              <a:gd name="connsiteX382" fmla="*/ 8428382 w 10230678"/>
              <a:gd name="connsiteY382" fmla="*/ 2858455 h 6006381"/>
              <a:gd name="connsiteX383" fmla="*/ 8395252 w 10230678"/>
              <a:gd name="connsiteY383" fmla="*/ 2878333 h 6006381"/>
              <a:gd name="connsiteX384" fmla="*/ 8355495 w 10230678"/>
              <a:gd name="connsiteY384" fmla="*/ 2904837 h 6006381"/>
              <a:gd name="connsiteX385" fmla="*/ 8302487 w 10230678"/>
              <a:gd name="connsiteY385" fmla="*/ 2937968 h 6006381"/>
              <a:gd name="connsiteX386" fmla="*/ 8275982 w 10230678"/>
              <a:gd name="connsiteY386" fmla="*/ 2951220 h 6006381"/>
              <a:gd name="connsiteX387" fmla="*/ 8216347 w 10230678"/>
              <a:gd name="connsiteY387" fmla="*/ 2977724 h 6006381"/>
              <a:gd name="connsiteX388" fmla="*/ 8196469 w 10230678"/>
              <a:gd name="connsiteY388" fmla="*/ 2990976 h 6006381"/>
              <a:gd name="connsiteX389" fmla="*/ 8176591 w 10230678"/>
              <a:gd name="connsiteY389" fmla="*/ 2997602 h 6006381"/>
              <a:gd name="connsiteX390" fmla="*/ 8156713 w 10230678"/>
              <a:gd name="connsiteY390" fmla="*/ 3017481 h 6006381"/>
              <a:gd name="connsiteX391" fmla="*/ 8136834 w 10230678"/>
              <a:gd name="connsiteY391" fmla="*/ 3024107 h 6006381"/>
              <a:gd name="connsiteX392" fmla="*/ 8090452 w 10230678"/>
              <a:gd name="connsiteY392" fmla="*/ 3043985 h 6006381"/>
              <a:gd name="connsiteX393" fmla="*/ 8037443 w 10230678"/>
              <a:gd name="connsiteY393" fmla="*/ 3083742 h 6006381"/>
              <a:gd name="connsiteX394" fmla="*/ 8004313 w 10230678"/>
              <a:gd name="connsiteY394" fmla="*/ 3103620 h 6006381"/>
              <a:gd name="connsiteX395" fmla="*/ 7991060 w 10230678"/>
              <a:gd name="connsiteY395" fmla="*/ 3116872 h 6006381"/>
              <a:gd name="connsiteX396" fmla="*/ 7964556 w 10230678"/>
              <a:gd name="connsiteY396" fmla="*/ 3130124 h 6006381"/>
              <a:gd name="connsiteX397" fmla="*/ 7918174 w 10230678"/>
              <a:gd name="connsiteY397" fmla="*/ 3163255 h 6006381"/>
              <a:gd name="connsiteX398" fmla="*/ 7904921 w 10230678"/>
              <a:gd name="connsiteY398" fmla="*/ 3176507 h 6006381"/>
              <a:gd name="connsiteX399" fmla="*/ 7851913 w 10230678"/>
              <a:gd name="connsiteY399" fmla="*/ 3209637 h 6006381"/>
              <a:gd name="connsiteX400" fmla="*/ 7805530 w 10230678"/>
              <a:gd name="connsiteY400" fmla="*/ 3242768 h 6006381"/>
              <a:gd name="connsiteX401" fmla="*/ 7779026 w 10230678"/>
              <a:gd name="connsiteY401" fmla="*/ 3262646 h 6006381"/>
              <a:gd name="connsiteX402" fmla="*/ 7726017 w 10230678"/>
              <a:gd name="connsiteY402" fmla="*/ 3309029 h 6006381"/>
              <a:gd name="connsiteX403" fmla="*/ 7673008 w 10230678"/>
              <a:gd name="connsiteY403" fmla="*/ 3342159 h 6006381"/>
              <a:gd name="connsiteX404" fmla="*/ 7626626 w 10230678"/>
              <a:gd name="connsiteY404" fmla="*/ 3368663 h 6006381"/>
              <a:gd name="connsiteX405" fmla="*/ 7573617 w 10230678"/>
              <a:gd name="connsiteY405" fmla="*/ 3408420 h 6006381"/>
              <a:gd name="connsiteX406" fmla="*/ 7547113 w 10230678"/>
              <a:gd name="connsiteY406" fmla="*/ 3428298 h 6006381"/>
              <a:gd name="connsiteX407" fmla="*/ 7513982 w 10230678"/>
              <a:gd name="connsiteY407" fmla="*/ 3454802 h 6006381"/>
              <a:gd name="connsiteX408" fmla="*/ 7500730 w 10230678"/>
              <a:gd name="connsiteY408" fmla="*/ 3468055 h 6006381"/>
              <a:gd name="connsiteX409" fmla="*/ 7480852 w 10230678"/>
              <a:gd name="connsiteY409" fmla="*/ 3481307 h 6006381"/>
              <a:gd name="connsiteX410" fmla="*/ 7447721 w 10230678"/>
              <a:gd name="connsiteY410" fmla="*/ 3507811 h 6006381"/>
              <a:gd name="connsiteX411" fmla="*/ 7427843 w 10230678"/>
              <a:gd name="connsiteY411" fmla="*/ 3521063 h 6006381"/>
              <a:gd name="connsiteX412" fmla="*/ 7354956 w 10230678"/>
              <a:gd name="connsiteY412" fmla="*/ 3580698 h 6006381"/>
              <a:gd name="connsiteX413" fmla="*/ 7315200 w 10230678"/>
              <a:gd name="connsiteY413" fmla="*/ 3613829 h 6006381"/>
              <a:gd name="connsiteX414" fmla="*/ 7301947 w 10230678"/>
              <a:gd name="connsiteY414" fmla="*/ 3627081 h 6006381"/>
              <a:gd name="connsiteX415" fmla="*/ 7262191 w 10230678"/>
              <a:gd name="connsiteY415" fmla="*/ 3653585 h 6006381"/>
              <a:gd name="connsiteX416" fmla="*/ 7242313 w 10230678"/>
              <a:gd name="connsiteY416" fmla="*/ 3673463 h 6006381"/>
              <a:gd name="connsiteX417" fmla="*/ 7176052 w 10230678"/>
              <a:gd name="connsiteY417" fmla="*/ 3726472 h 6006381"/>
              <a:gd name="connsiteX418" fmla="*/ 7129669 w 10230678"/>
              <a:gd name="connsiteY418" fmla="*/ 3772855 h 6006381"/>
              <a:gd name="connsiteX419" fmla="*/ 7109791 w 10230678"/>
              <a:gd name="connsiteY419" fmla="*/ 3792733 h 6006381"/>
              <a:gd name="connsiteX420" fmla="*/ 7050156 w 10230678"/>
              <a:gd name="connsiteY420" fmla="*/ 3839115 h 6006381"/>
              <a:gd name="connsiteX421" fmla="*/ 7003774 w 10230678"/>
              <a:gd name="connsiteY421" fmla="*/ 3878872 h 6006381"/>
              <a:gd name="connsiteX422" fmla="*/ 6964017 w 10230678"/>
              <a:gd name="connsiteY422" fmla="*/ 3905376 h 6006381"/>
              <a:gd name="connsiteX423" fmla="*/ 6944139 w 10230678"/>
              <a:gd name="connsiteY423" fmla="*/ 3918629 h 6006381"/>
              <a:gd name="connsiteX424" fmla="*/ 6917634 w 10230678"/>
              <a:gd name="connsiteY424" fmla="*/ 3931881 h 6006381"/>
              <a:gd name="connsiteX425" fmla="*/ 6864626 w 10230678"/>
              <a:gd name="connsiteY425" fmla="*/ 3965011 h 6006381"/>
              <a:gd name="connsiteX426" fmla="*/ 6818243 w 10230678"/>
              <a:gd name="connsiteY426" fmla="*/ 3991515 h 6006381"/>
              <a:gd name="connsiteX427" fmla="*/ 6791739 w 10230678"/>
              <a:gd name="connsiteY427" fmla="*/ 4004768 h 6006381"/>
              <a:gd name="connsiteX428" fmla="*/ 6771860 w 10230678"/>
              <a:gd name="connsiteY428" fmla="*/ 4018020 h 6006381"/>
              <a:gd name="connsiteX429" fmla="*/ 6738730 w 10230678"/>
              <a:gd name="connsiteY429" fmla="*/ 4031272 h 6006381"/>
              <a:gd name="connsiteX430" fmla="*/ 6698974 w 10230678"/>
              <a:gd name="connsiteY430" fmla="*/ 4064402 h 6006381"/>
              <a:gd name="connsiteX431" fmla="*/ 6679095 w 10230678"/>
              <a:gd name="connsiteY431" fmla="*/ 4071029 h 6006381"/>
              <a:gd name="connsiteX432" fmla="*/ 6586330 w 10230678"/>
              <a:gd name="connsiteY432" fmla="*/ 4130663 h 6006381"/>
              <a:gd name="connsiteX433" fmla="*/ 6566452 w 10230678"/>
              <a:gd name="connsiteY433" fmla="*/ 4143915 h 6006381"/>
              <a:gd name="connsiteX434" fmla="*/ 6553200 w 10230678"/>
              <a:gd name="connsiteY434" fmla="*/ 4157168 h 6006381"/>
              <a:gd name="connsiteX435" fmla="*/ 6480313 w 10230678"/>
              <a:gd name="connsiteY435" fmla="*/ 4190298 h 6006381"/>
              <a:gd name="connsiteX436" fmla="*/ 6440556 w 10230678"/>
              <a:gd name="connsiteY436" fmla="*/ 4216802 h 6006381"/>
              <a:gd name="connsiteX437" fmla="*/ 6414052 w 10230678"/>
              <a:gd name="connsiteY437" fmla="*/ 4236681 h 6006381"/>
              <a:gd name="connsiteX438" fmla="*/ 6380921 w 10230678"/>
              <a:gd name="connsiteY438" fmla="*/ 4249933 h 6006381"/>
              <a:gd name="connsiteX439" fmla="*/ 6354417 w 10230678"/>
              <a:gd name="connsiteY439" fmla="*/ 4269811 h 6006381"/>
              <a:gd name="connsiteX440" fmla="*/ 6334539 w 10230678"/>
              <a:gd name="connsiteY440" fmla="*/ 4276437 h 6006381"/>
              <a:gd name="connsiteX441" fmla="*/ 6288156 w 10230678"/>
              <a:gd name="connsiteY441" fmla="*/ 4296315 h 6006381"/>
              <a:gd name="connsiteX442" fmla="*/ 6268278 w 10230678"/>
              <a:gd name="connsiteY442" fmla="*/ 4309568 h 6006381"/>
              <a:gd name="connsiteX443" fmla="*/ 6235147 w 10230678"/>
              <a:gd name="connsiteY443" fmla="*/ 4329446 h 6006381"/>
              <a:gd name="connsiteX444" fmla="*/ 6182139 w 10230678"/>
              <a:gd name="connsiteY444" fmla="*/ 4369202 h 6006381"/>
              <a:gd name="connsiteX445" fmla="*/ 6142382 w 10230678"/>
              <a:gd name="connsiteY445" fmla="*/ 4389081 h 6006381"/>
              <a:gd name="connsiteX446" fmla="*/ 6062869 w 10230678"/>
              <a:gd name="connsiteY446" fmla="*/ 4442089 h 6006381"/>
              <a:gd name="connsiteX447" fmla="*/ 5983356 w 10230678"/>
              <a:gd name="connsiteY447" fmla="*/ 4488472 h 6006381"/>
              <a:gd name="connsiteX448" fmla="*/ 5910469 w 10230678"/>
              <a:gd name="connsiteY448" fmla="*/ 4521602 h 6006381"/>
              <a:gd name="connsiteX449" fmla="*/ 5877339 w 10230678"/>
              <a:gd name="connsiteY449" fmla="*/ 4541481 h 6006381"/>
              <a:gd name="connsiteX450" fmla="*/ 5804452 w 10230678"/>
              <a:gd name="connsiteY450" fmla="*/ 4574611 h 6006381"/>
              <a:gd name="connsiteX451" fmla="*/ 5711687 w 10230678"/>
              <a:gd name="connsiteY451" fmla="*/ 4607742 h 6006381"/>
              <a:gd name="connsiteX452" fmla="*/ 5618921 w 10230678"/>
              <a:gd name="connsiteY452" fmla="*/ 4654124 h 6006381"/>
              <a:gd name="connsiteX453" fmla="*/ 5572539 w 10230678"/>
              <a:gd name="connsiteY453" fmla="*/ 4674002 h 6006381"/>
              <a:gd name="connsiteX454" fmla="*/ 5546034 w 10230678"/>
              <a:gd name="connsiteY454" fmla="*/ 4693881 h 6006381"/>
              <a:gd name="connsiteX455" fmla="*/ 5499652 w 10230678"/>
              <a:gd name="connsiteY455" fmla="*/ 4720385 h 6006381"/>
              <a:gd name="connsiteX456" fmla="*/ 5473147 w 10230678"/>
              <a:gd name="connsiteY456" fmla="*/ 4733637 h 6006381"/>
              <a:gd name="connsiteX457" fmla="*/ 5433391 w 10230678"/>
              <a:gd name="connsiteY457" fmla="*/ 4760142 h 6006381"/>
              <a:gd name="connsiteX458" fmla="*/ 5406887 w 10230678"/>
              <a:gd name="connsiteY458" fmla="*/ 4773394 h 6006381"/>
              <a:gd name="connsiteX459" fmla="*/ 5380382 w 10230678"/>
              <a:gd name="connsiteY459" fmla="*/ 4799898 h 6006381"/>
              <a:gd name="connsiteX460" fmla="*/ 5320747 w 10230678"/>
              <a:gd name="connsiteY460" fmla="*/ 4833029 h 6006381"/>
              <a:gd name="connsiteX461" fmla="*/ 5294243 w 10230678"/>
              <a:gd name="connsiteY461" fmla="*/ 4852907 h 6006381"/>
              <a:gd name="connsiteX462" fmla="*/ 5274365 w 10230678"/>
              <a:gd name="connsiteY462" fmla="*/ 4866159 h 6006381"/>
              <a:gd name="connsiteX463" fmla="*/ 5227982 w 10230678"/>
              <a:gd name="connsiteY463" fmla="*/ 4899289 h 6006381"/>
              <a:gd name="connsiteX464" fmla="*/ 5174974 w 10230678"/>
              <a:gd name="connsiteY464" fmla="*/ 4925794 h 6006381"/>
              <a:gd name="connsiteX465" fmla="*/ 5121965 w 10230678"/>
              <a:gd name="connsiteY465" fmla="*/ 4978802 h 6006381"/>
              <a:gd name="connsiteX466" fmla="*/ 5102087 w 10230678"/>
              <a:gd name="connsiteY466" fmla="*/ 4998681 h 6006381"/>
              <a:gd name="connsiteX467" fmla="*/ 5088834 w 10230678"/>
              <a:gd name="connsiteY467" fmla="*/ 5011933 h 6006381"/>
              <a:gd name="connsiteX468" fmla="*/ 5068956 w 10230678"/>
              <a:gd name="connsiteY468" fmla="*/ 5025185 h 6006381"/>
              <a:gd name="connsiteX469" fmla="*/ 5035826 w 10230678"/>
              <a:gd name="connsiteY469" fmla="*/ 5058315 h 6006381"/>
              <a:gd name="connsiteX470" fmla="*/ 5009321 w 10230678"/>
              <a:gd name="connsiteY470" fmla="*/ 5084820 h 6006381"/>
              <a:gd name="connsiteX471" fmla="*/ 4949687 w 10230678"/>
              <a:gd name="connsiteY471" fmla="*/ 5117950 h 6006381"/>
              <a:gd name="connsiteX472" fmla="*/ 4923182 w 10230678"/>
              <a:gd name="connsiteY472" fmla="*/ 5131202 h 6006381"/>
              <a:gd name="connsiteX473" fmla="*/ 4856921 w 10230678"/>
              <a:gd name="connsiteY473" fmla="*/ 5144455 h 6006381"/>
              <a:gd name="connsiteX474" fmla="*/ 4777408 w 10230678"/>
              <a:gd name="connsiteY474" fmla="*/ 5177585 h 6006381"/>
              <a:gd name="connsiteX475" fmla="*/ 4757530 w 10230678"/>
              <a:gd name="connsiteY475" fmla="*/ 5190837 h 6006381"/>
              <a:gd name="connsiteX476" fmla="*/ 4724400 w 10230678"/>
              <a:gd name="connsiteY476" fmla="*/ 5204089 h 6006381"/>
              <a:gd name="connsiteX477" fmla="*/ 4697895 w 10230678"/>
              <a:gd name="connsiteY477" fmla="*/ 5217342 h 6006381"/>
              <a:gd name="connsiteX478" fmla="*/ 4678017 w 10230678"/>
              <a:gd name="connsiteY478" fmla="*/ 5223968 h 6006381"/>
              <a:gd name="connsiteX479" fmla="*/ 4658139 w 10230678"/>
              <a:gd name="connsiteY479" fmla="*/ 5237220 h 6006381"/>
              <a:gd name="connsiteX480" fmla="*/ 4651513 w 10230678"/>
              <a:gd name="connsiteY480" fmla="*/ 5263724 h 6006381"/>
              <a:gd name="connsiteX481" fmla="*/ 4618382 w 10230678"/>
              <a:gd name="connsiteY481" fmla="*/ 5270350 h 6006381"/>
              <a:gd name="connsiteX482" fmla="*/ 4598504 w 10230678"/>
              <a:gd name="connsiteY482" fmla="*/ 5283602 h 6006381"/>
              <a:gd name="connsiteX483" fmla="*/ 4545495 w 10230678"/>
              <a:gd name="connsiteY483" fmla="*/ 5310107 h 6006381"/>
              <a:gd name="connsiteX484" fmla="*/ 4499113 w 10230678"/>
              <a:gd name="connsiteY484" fmla="*/ 5343237 h 6006381"/>
              <a:gd name="connsiteX485" fmla="*/ 4439478 w 10230678"/>
              <a:gd name="connsiteY485" fmla="*/ 5382994 h 6006381"/>
              <a:gd name="connsiteX486" fmla="*/ 4419600 w 10230678"/>
              <a:gd name="connsiteY486" fmla="*/ 5396246 h 6006381"/>
              <a:gd name="connsiteX487" fmla="*/ 4406347 w 10230678"/>
              <a:gd name="connsiteY487" fmla="*/ 5409498 h 6006381"/>
              <a:gd name="connsiteX488" fmla="*/ 4386469 w 10230678"/>
              <a:gd name="connsiteY488" fmla="*/ 5416124 h 6006381"/>
              <a:gd name="connsiteX489" fmla="*/ 4366591 w 10230678"/>
              <a:gd name="connsiteY489" fmla="*/ 5429376 h 6006381"/>
              <a:gd name="connsiteX490" fmla="*/ 4333460 w 10230678"/>
              <a:gd name="connsiteY490" fmla="*/ 5455881 h 6006381"/>
              <a:gd name="connsiteX491" fmla="*/ 4293704 w 10230678"/>
              <a:gd name="connsiteY491" fmla="*/ 5469133 h 6006381"/>
              <a:gd name="connsiteX492" fmla="*/ 4253947 w 10230678"/>
              <a:gd name="connsiteY492" fmla="*/ 5495637 h 6006381"/>
              <a:gd name="connsiteX493" fmla="*/ 4234069 w 10230678"/>
              <a:gd name="connsiteY493" fmla="*/ 5502263 h 6006381"/>
              <a:gd name="connsiteX494" fmla="*/ 4214191 w 10230678"/>
              <a:gd name="connsiteY494" fmla="*/ 5515515 h 6006381"/>
              <a:gd name="connsiteX495" fmla="*/ 4187687 w 10230678"/>
              <a:gd name="connsiteY495" fmla="*/ 5522142 h 6006381"/>
              <a:gd name="connsiteX496" fmla="*/ 4167808 w 10230678"/>
              <a:gd name="connsiteY496" fmla="*/ 5528768 h 6006381"/>
              <a:gd name="connsiteX497" fmla="*/ 4141304 w 10230678"/>
              <a:gd name="connsiteY497" fmla="*/ 5542020 h 6006381"/>
              <a:gd name="connsiteX498" fmla="*/ 4088295 w 10230678"/>
              <a:gd name="connsiteY498" fmla="*/ 5555272 h 6006381"/>
              <a:gd name="connsiteX499" fmla="*/ 4061791 w 10230678"/>
              <a:gd name="connsiteY499" fmla="*/ 5561898 h 6006381"/>
              <a:gd name="connsiteX500" fmla="*/ 4041913 w 10230678"/>
              <a:gd name="connsiteY500" fmla="*/ 5568524 h 6006381"/>
              <a:gd name="connsiteX501" fmla="*/ 4015408 w 10230678"/>
              <a:gd name="connsiteY501" fmla="*/ 5581776 h 6006381"/>
              <a:gd name="connsiteX502" fmla="*/ 3988904 w 10230678"/>
              <a:gd name="connsiteY502" fmla="*/ 5588402 h 6006381"/>
              <a:gd name="connsiteX503" fmla="*/ 3969026 w 10230678"/>
              <a:gd name="connsiteY503" fmla="*/ 5595029 h 6006381"/>
              <a:gd name="connsiteX504" fmla="*/ 3935895 w 10230678"/>
              <a:gd name="connsiteY504" fmla="*/ 5608281 h 6006381"/>
              <a:gd name="connsiteX505" fmla="*/ 3902765 w 10230678"/>
              <a:gd name="connsiteY505" fmla="*/ 5614907 h 6006381"/>
              <a:gd name="connsiteX506" fmla="*/ 3876260 w 10230678"/>
              <a:gd name="connsiteY506" fmla="*/ 5628159 h 6006381"/>
              <a:gd name="connsiteX507" fmla="*/ 3803374 w 10230678"/>
              <a:gd name="connsiteY507" fmla="*/ 5648037 h 6006381"/>
              <a:gd name="connsiteX508" fmla="*/ 3783495 w 10230678"/>
              <a:gd name="connsiteY508" fmla="*/ 5654663 h 6006381"/>
              <a:gd name="connsiteX509" fmla="*/ 3730487 w 10230678"/>
              <a:gd name="connsiteY509" fmla="*/ 5667915 h 6006381"/>
              <a:gd name="connsiteX510" fmla="*/ 3690730 w 10230678"/>
              <a:gd name="connsiteY510" fmla="*/ 5681168 h 6006381"/>
              <a:gd name="connsiteX511" fmla="*/ 3644347 w 10230678"/>
              <a:gd name="connsiteY511" fmla="*/ 5694420 h 6006381"/>
              <a:gd name="connsiteX512" fmla="*/ 3564834 w 10230678"/>
              <a:gd name="connsiteY512" fmla="*/ 5707672 h 6006381"/>
              <a:gd name="connsiteX513" fmla="*/ 3485321 w 10230678"/>
              <a:gd name="connsiteY513" fmla="*/ 5720924 h 6006381"/>
              <a:gd name="connsiteX514" fmla="*/ 3412434 w 10230678"/>
              <a:gd name="connsiteY514" fmla="*/ 5740802 h 6006381"/>
              <a:gd name="connsiteX515" fmla="*/ 3392556 w 10230678"/>
              <a:gd name="connsiteY515" fmla="*/ 5747429 h 6006381"/>
              <a:gd name="connsiteX516" fmla="*/ 3352800 w 10230678"/>
              <a:gd name="connsiteY516" fmla="*/ 5754055 h 6006381"/>
              <a:gd name="connsiteX517" fmla="*/ 3306417 w 10230678"/>
              <a:gd name="connsiteY517" fmla="*/ 5767307 h 6006381"/>
              <a:gd name="connsiteX518" fmla="*/ 3200400 w 10230678"/>
              <a:gd name="connsiteY518" fmla="*/ 5780559 h 6006381"/>
              <a:gd name="connsiteX519" fmla="*/ 2888974 w 10230678"/>
              <a:gd name="connsiteY519" fmla="*/ 5787185 h 6006381"/>
              <a:gd name="connsiteX520" fmla="*/ 2822713 w 10230678"/>
              <a:gd name="connsiteY520" fmla="*/ 5793811 h 6006381"/>
              <a:gd name="connsiteX521" fmla="*/ 2696817 w 10230678"/>
              <a:gd name="connsiteY521" fmla="*/ 5800437 h 6006381"/>
              <a:gd name="connsiteX522" fmla="*/ 2597426 w 10230678"/>
              <a:gd name="connsiteY522" fmla="*/ 5807063 h 6006381"/>
              <a:gd name="connsiteX523" fmla="*/ 2325756 w 10230678"/>
              <a:gd name="connsiteY523" fmla="*/ 5800437 h 6006381"/>
              <a:gd name="connsiteX524" fmla="*/ 2266121 w 10230678"/>
              <a:gd name="connsiteY524" fmla="*/ 5793811 h 6006381"/>
              <a:gd name="connsiteX525" fmla="*/ 2093843 w 10230678"/>
              <a:gd name="connsiteY525" fmla="*/ 5780559 h 6006381"/>
              <a:gd name="connsiteX526" fmla="*/ 2034208 w 10230678"/>
              <a:gd name="connsiteY526" fmla="*/ 5767307 h 6006381"/>
              <a:gd name="connsiteX527" fmla="*/ 1921565 w 10230678"/>
              <a:gd name="connsiteY527" fmla="*/ 5747429 h 6006381"/>
              <a:gd name="connsiteX528" fmla="*/ 1835426 w 10230678"/>
              <a:gd name="connsiteY528" fmla="*/ 5734176 h 6006381"/>
              <a:gd name="connsiteX529" fmla="*/ 1808921 w 10230678"/>
              <a:gd name="connsiteY529" fmla="*/ 5727550 h 6006381"/>
              <a:gd name="connsiteX530" fmla="*/ 1736034 w 10230678"/>
              <a:gd name="connsiteY530" fmla="*/ 5714298 h 6006381"/>
              <a:gd name="connsiteX531" fmla="*/ 1689652 w 10230678"/>
              <a:gd name="connsiteY531" fmla="*/ 5701046 h 6006381"/>
              <a:gd name="connsiteX532" fmla="*/ 1663147 w 10230678"/>
              <a:gd name="connsiteY532" fmla="*/ 5694420 h 6006381"/>
              <a:gd name="connsiteX533" fmla="*/ 1616765 w 10230678"/>
              <a:gd name="connsiteY533" fmla="*/ 5681168 h 6006381"/>
              <a:gd name="connsiteX534" fmla="*/ 1583634 w 10230678"/>
              <a:gd name="connsiteY534" fmla="*/ 5674542 h 6006381"/>
              <a:gd name="connsiteX535" fmla="*/ 1563756 w 10230678"/>
              <a:gd name="connsiteY535" fmla="*/ 5667915 h 6006381"/>
              <a:gd name="connsiteX536" fmla="*/ 1477617 w 10230678"/>
              <a:gd name="connsiteY536" fmla="*/ 5648037 h 6006381"/>
              <a:gd name="connsiteX537" fmla="*/ 1451113 w 10230678"/>
              <a:gd name="connsiteY537" fmla="*/ 5634785 h 6006381"/>
              <a:gd name="connsiteX538" fmla="*/ 1404730 w 10230678"/>
              <a:gd name="connsiteY538" fmla="*/ 5601655 h 6006381"/>
              <a:gd name="connsiteX539" fmla="*/ 1364974 w 10230678"/>
              <a:gd name="connsiteY539" fmla="*/ 5561898 h 6006381"/>
              <a:gd name="connsiteX540" fmla="*/ 1331843 w 10230678"/>
              <a:gd name="connsiteY540" fmla="*/ 5515515 h 6006381"/>
              <a:gd name="connsiteX541" fmla="*/ 1318591 w 10230678"/>
              <a:gd name="connsiteY541" fmla="*/ 5475759 h 6006381"/>
              <a:gd name="connsiteX542" fmla="*/ 1298713 w 10230678"/>
              <a:gd name="connsiteY542" fmla="*/ 5429376 h 6006381"/>
              <a:gd name="connsiteX543" fmla="*/ 1278834 w 10230678"/>
              <a:gd name="connsiteY543" fmla="*/ 5369742 h 6006381"/>
              <a:gd name="connsiteX544" fmla="*/ 1272208 w 10230678"/>
              <a:gd name="connsiteY544" fmla="*/ 5349863 h 6006381"/>
              <a:gd name="connsiteX545" fmla="*/ 1232452 w 10230678"/>
              <a:gd name="connsiteY545" fmla="*/ 5290229 h 6006381"/>
              <a:gd name="connsiteX546" fmla="*/ 1219200 w 10230678"/>
              <a:gd name="connsiteY546" fmla="*/ 5250472 h 6006381"/>
              <a:gd name="connsiteX547" fmla="*/ 1205947 w 10230678"/>
              <a:gd name="connsiteY547" fmla="*/ 5223968 h 6006381"/>
              <a:gd name="connsiteX548" fmla="*/ 1192695 w 10230678"/>
              <a:gd name="connsiteY548" fmla="*/ 5177585 h 6006381"/>
              <a:gd name="connsiteX549" fmla="*/ 1186069 w 10230678"/>
              <a:gd name="connsiteY549" fmla="*/ 5157707 h 6006381"/>
              <a:gd name="connsiteX550" fmla="*/ 1179443 w 10230678"/>
              <a:gd name="connsiteY550" fmla="*/ 5131202 h 6006381"/>
              <a:gd name="connsiteX551" fmla="*/ 1172817 w 10230678"/>
              <a:gd name="connsiteY551" fmla="*/ 5111324 h 6006381"/>
              <a:gd name="connsiteX552" fmla="*/ 1159565 w 10230678"/>
              <a:gd name="connsiteY552" fmla="*/ 5058315 h 6006381"/>
              <a:gd name="connsiteX553" fmla="*/ 1139687 w 10230678"/>
              <a:gd name="connsiteY553" fmla="*/ 4998681 h 6006381"/>
              <a:gd name="connsiteX554" fmla="*/ 1126434 w 10230678"/>
              <a:gd name="connsiteY554" fmla="*/ 4978802 h 6006381"/>
              <a:gd name="connsiteX555" fmla="*/ 1113182 w 10230678"/>
              <a:gd name="connsiteY555" fmla="*/ 4932420 h 6006381"/>
              <a:gd name="connsiteX556" fmla="*/ 1093304 w 10230678"/>
              <a:gd name="connsiteY556" fmla="*/ 4872785 h 6006381"/>
              <a:gd name="connsiteX557" fmla="*/ 1086678 w 10230678"/>
              <a:gd name="connsiteY557" fmla="*/ 4839655 h 6006381"/>
              <a:gd name="connsiteX558" fmla="*/ 1073426 w 10230678"/>
              <a:gd name="connsiteY558" fmla="*/ 4753515 h 6006381"/>
              <a:gd name="connsiteX559" fmla="*/ 1066800 w 10230678"/>
              <a:gd name="connsiteY559" fmla="*/ 4727011 h 6006381"/>
              <a:gd name="connsiteX560" fmla="*/ 1053547 w 10230678"/>
              <a:gd name="connsiteY560" fmla="*/ 4667376 h 6006381"/>
              <a:gd name="connsiteX561" fmla="*/ 1046921 w 10230678"/>
              <a:gd name="connsiteY561" fmla="*/ 4627620 h 6006381"/>
              <a:gd name="connsiteX562" fmla="*/ 1033669 w 10230678"/>
              <a:gd name="connsiteY562" fmla="*/ 4521602 h 6006381"/>
              <a:gd name="connsiteX563" fmla="*/ 1040295 w 10230678"/>
              <a:gd name="connsiteY563" fmla="*/ 4077655 h 6006381"/>
              <a:gd name="connsiteX564" fmla="*/ 1046921 w 10230678"/>
              <a:gd name="connsiteY564" fmla="*/ 4037898 h 6006381"/>
              <a:gd name="connsiteX565" fmla="*/ 1053547 w 10230678"/>
              <a:gd name="connsiteY565" fmla="*/ 3978263 h 6006381"/>
              <a:gd name="connsiteX566" fmla="*/ 1060174 w 10230678"/>
              <a:gd name="connsiteY566" fmla="*/ 3686715 h 6006381"/>
              <a:gd name="connsiteX567" fmla="*/ 1066800 w 10230678"/>
              <a:gd name="connsiteY567" fmla="*/ 3633707 h 6006381"/>
              <a:gd name="connsiteX568" fmla="*/ 1080052 w 10230678"/>
              <a:gd name="connsiteY568" fmla="*/ 3540942 h 6006381"/>
              <a:gd name="connsiteX569" fmla="*/ 1086678 w 10230678"/>
              <a:gd name="connsiteY569" fmla="*/ 3362037 h 6006381"/>
              <a:gd name="connsiteX570" fmla="*/ 1139687 w 10230678"/>
              <a:gd name="connsiteY570" fmla="*/ 2255481 h 6006381"/>
              <a:gd name="connsiteX571" fmla="*/ 1146313 w 10230678"/>
              <a:gd name="connsiteY571" fmla="*/ 2235602 h 6006381"/>
              <a:gd name="connsiteX572" fmla="*/ 1073426 w 10230678"/>
              <a:gd name="connsiteY572" fmla="*/ 2209098 h 6006381"/>
              <a:gd name="connsiteX573" fmla="*/ 1053547 w 10230678"/>
              <a:gd name="connsiteY573" fmla="*/ 2136211 h 6006381"/>
              <a:gd name="connsiteX574" fmla="*/ 1033669 w 10230678"/>
              <a:gd name="connsiteY574" fmla="*/ 1877794 h 6006381"/>
              <a:gd name="connsiteX575" fmla="*/ 1027043 w 10230678"/>
              <a:gd name="connsiteY575" fmla="*/ 1838037 h 6006381"/>
              <a:gd name="connsiteX576" fmla="*/ 1013791 w 10230678"/>
              <a:gd name="connsiteY576" fmla="*/ 1698889 h 6006381"/>
              <a:gd name="connsiteX577" fmla="*/ 1027043 w 10230678"/>
              <a:gd name="connsiteY577" fmla="*/ 1453724 h 6006381"/>
              <a:gd name="connsiteX578" fmla="*/ 1033669 w 10230678"/>
              <a:gd name="connsiteY578" fmla="*/ 1427220 h 6006381"/>
              <a:gd name="connsiteX579" fmla="*/ 1066800 w 10230678"/>
              <a:gd name="connsiteY579" fmla="*/ 1334455 h 6006381"/>
              <a:gd name="connsiteX580" fmla="*/ 1093304 w 10230678"/>
              <a:gd name="connsiteY580" fmla="*/ 1248315 h 6006381"/>
              <a:gd name="connsiteX581" fmla="*/ 1126434 w 10230678"/>
              <a:gd name="connsiteY581" fmla="*/ 1148924 h 6006381"/>
              <a:gd name="connsiteX582" fmla="*/ 1146313 w 10230678"/>
              <a:gd name="connsiteY582" fmla="*/ 1095915 h 6006381"/>
              <a:gd name="connsiteX583" fmla="*/ 1159565 w 10230678"/>
              <a:gd name="connsiteY583" fmla="*/ 1042907 h 6006381"/>
              <a:gd name="connsiteX584" fmla="*/ 1192695 w 10230678"/>
              <a:gd name="connsiteY584" fmla="*/ 963394 h 6006381"/>
              <a:gd name="connsiteX585" fmla="*/ 1205947 w 10230678"/>
              <a:gd name="connsiteY585" fmla="*/ 930263 h 6006381"/>
              <a:gd name="connsiteX586" fmla="*/ 1232452 w 10230678"/>
              <a:gd name="connsiteY586" fmla="*/ 864002 h 6006381"/>
              <a:gd name="connsiteX587" fmla="*/ 1245704 w 10230678"/>
              <a:gd name="connsiteY587" fmla="*/ 817620 h 6006381"/>
              <a:gd name="connsiteX588" fmla="*/ 1265582 w 10230678"/>
              <a:gd name="connsiteY588" fmla="*/ 777863 h 6006381"/>
              <a:gd name="connsiteX589" fmla="*/ 1272208 w 10230678"/>
              <a:gd name="connsiteY589" fmla="*/ 757985 h 6006381"/>
              <a:gd name="connsiteX590" fmla="*/ 1292087 w 10230678"/>
              <a:gd name="connsiteY590" fmla="*/ 724855 h 6006381"/>
              <a:gd name="connsiteX591" fmla="*/ 1311965 w 10230678"/>
              <a:gd name="connsiteY591" fmla="*/ 671846 h 6006381"/>
              <a:gd name="connsiteX592" fmla="*/ 1338469 w 10230678"/>
              <a:gd name="connsiteY592" fmla="*/ 618837 h 6006381"/>
              <a:gd name="connsiteX593" fmla="*/ 1345095 w 10230678"/>
              <a:gd name="connsiteY593" fmla="*/ 598959 h 6006381"/>
              <a:gd name="connsiteX594" fmla="*/ 1364974 w 10230678"/>
              <a:gd name="connsiteY594" fmla="*/ 572455 h 6006381"/>
              <a:gd name="connsiteX595" fmla="*/ 1391478 w 10230678"/>
              <a:gd name="connsiteY595" fmla="*/ 526072 h 6006381"/>
              <a:gd name="connsiteX596" fmla="*/ 1417982 w 10230678"/>
              <a:gd name="connsiteY596" fmla="*/ 506194 h 6006381"/>
              <a:gd name="connsiteX597" fmla="*/ 1437860 w 10230678"/>
              <a:gd name="connsiteY597" fmla="*/ 479689 h 6006381"/>
              <a:gd name="connsiteX598" fmla="*/ 1470991 w 10230678"/>
              <a:gd name="connsiteY598" fmla="*/ 459811 h 6006381"/>
              <a:gd name="connsiteX599" fmla="*/ 1510747 w 10230678"/>
              <a:gd name="connsiteY599" fmla="*/ 433307 h 6006381"/>
              <a:gd name="connsiteX600" fmla="*/ 1524000 w 10230678"/>
              <a:gd name="connsiteY600" fmla="*/ 420055 h 6006381"/>
              <a:gd name="connsiteX601" fmla="*/ 1543878 w 10230678"/>
              <a:gd name="connsiteY601" fmla="*/ 413429 h 6006381"/>
              <a:gd name="connsiteX602" fmla="*/ 1590260 w 10230678"/>
              <a:gd name="connsiteY602" fmla="*/ 393550 h 6006381"/>
              <a:gd name="connsiteX603" fmla="*/ 1630017 w 10230678"/>
              <a:gd name="connsiteY603" fmla="*/ 373672 h 6006381"/>
              <a:gd name="connsiteX604" fmla="*/ 1802295 w 10230678"/>
              <a:gd name="connsiteY604" fmla="*/ 314037 h 6006381"/>
              <a:gd name="connsiteX605" fmla="*/ 1881808 w 10230678"/>
              <a:gd name="connsiteY605" fmla="*/ 294159 h 6006381"/>
              <a:gd name="connsiteX606" fmla="*/ 1941443 w 10230678"/>
              <a:gd name="connsiteY606" fmla="*/ 287533 h 6006381"/>
              <a:gd name="connsiteX607" fmla="*/ 2001078 w 10230678"/>
              <a:gd name="connsiteY607" fmla="*/ 274281 h 6006381"/>
              <a:gd name="connsiteX608" fmla="*/ 2047460 w 10230678"/>
              <a:gd name="connsiteY608" fmla="*/ 267655 h 6006381"/>
              <a:gd name="connsiteX609" fmla="*/ 2179982 w 10230678"/>
              <a:gd name="connsiteY609" fmla="*/ 241150 h 6006381"/>
              <a:gd name="connsiteX610" fmla="*/ 2431774 w 10230678"/>
              <a:gd name="connsiteY610" fmla="*/ 221272 h 6006381"/>
              <a:gd name="connsiteX611" fmla="*/ 2557669 w 10230678"/>
              <a:gd name="connsiteY611" fmla="*/ 227898 h 6006381"/>
              <a:gd name="connsiteX612" fmla="*/ 2862469 w 10230678"/>
              <a:gd name="connsiteY612" fmla="*/ 241150 h 6006381"/>
              <a:gd name="connsiteX613" fmla="*/ 3140765 w 10230678"/>
              <a:gd name="connsiteY613" fmla="*/ 261029 h 6006381"/>
              <a:gd name="connsiteX614" fmla="*/ 3253408 w 10230678"/>
              <a:gd name="connsiteY614" fmla="*/ 280907 h 6006381"/>
              <a:gd name="connsiteX615" fmla="*/ 3279913 w 10230678"/>
              <a:gd name="connsiteY615" fmla="*/ 287533 h 6006381"/>
              <a:gd name="connsiteX616" fmla="*/ 3352800 w 10230678"/>
              <a:gd name="connsiteY616" fmla="*/ 307411 h 6006381"/>
              <a:gd name="connsiteX617" fmla="*/ 3419060 w 10230678"/>
              <a:gd name="connsiteY617" fmla="*/ 320663 h 6006381"/>
              <a:gd name="connsiteX618" fmla="*/ 3478695 w 10230678"/>
              <a:gd name="connsiteY618" fmla="*/ 333915 h 6006381"/>
              <a:gd name="connsiteX619" fmla="*/ 3525078 w 10230678"/>
              <a:gd name="connsiteY619" fmla="*/ 360420 h 6006381"/>
              <a:gd name="connsiteX620" fmla="*/ 3584713 w 10230678"/>
              <a:gd name="connsiteY620" fmla="*/ 393550 h 6006381"/>
              <a:gd name="connsiteX621" fmla="*/ 3604591 w 10230678"/>
              <a:gd name="connsiteY621" fmla="*/ 400176 h 6006381"/>
              <a:gd name="connsiteX622" fmla="*/ 3631095 w 10230678"/>
              <a:gd name="connsiteY622" fmla="*/ 420055 h 6006381"/>
              <a:gd name="connsiteX623" fmla="*/ 3657600 w 10230678"/>
              <a:gd name="connsiteY623" fmla="*/ 433307 h 6006381"/>
              <a:gd name="connsiteX624" fmla="*/ 3723860 w 10230678"/>
              <a:gd name="connsiteY624" fmla="*/ 479689 h 6006381"/>
              <a:gd name="connsiteX625" fmla="*/ 3750365 w 10230678"/>
              <a:gd name="connsiteY625" fmla="*/ 512820 h 6006381"/>
              <a:gd name="connsiteX626" fmla="*/ 3810000 w 10230678"/>
              <a:gd name="connsiteY626" fmla="*/ 585707 h 6006381"/>
              <a:gd name="connsiteX627" fmla="*/ 3836504 w 10230678"/>
              <a:gd name="connsiteY627" fmla="*/ 638715 h 6006381"/>
              <a:gd name="connsiteX628" fmla="*/ 3849756 w 10230678"/>
              <a:gd name="connsiteY628" fmla="*/ 691724 h 6006381"/>
              <a:gd name="connsiteX629" fmla="*/ 3856382 w 10230678"/>
              <a:gd name="connsiteY629" fmla="*/ 711602 h 6006381"/>
              <a:gd name="connsiteX630" fmla="*/ 3863008 w 10230678"/>
              <a:gd name="connsiteY630" fmla="*/ 771237 h 6006381"/>
              <a:gd name="connsiteX631" fmla="*/ 3849756 w 10230678"/>
              <a:gd name="connsiteY631" fmla="*/ 1142298 h 6006381"/>
              <a:gd name="connsiteX632" fmla="*/ 3836504 w 10230678"/>
              <a:gd name="connsiteY632" fmla="*/ 1228437 h 6006381"/>
              <a:gd name="connsiteX633" fmla="*/ 3829878 w 10230678"/>
              <a:gd name="connsiteY633" fmla="*/ 1261568 h 6006381"/>
              <a:gd name="connsiteX634" fmla="*/ 3823252 w 10230678"/>
              <a:gd name="connsiteY634" fmla="*/ 1288072 h 6006381"/>
              <a:gd name="connsiteX635" fmla="*/ 3816626 w 10230678"/>
              <a:gd name="connsiteY635" fmla="*/ 1321202 h 6006381"/>
              <a:gd name="connsiteX636" fmla="*/ 3803374 w 10230678"/>
              <a:gd name="connsiteY636" fmla="*/ 1347707 h 6006381"/>
              <a:gd name="connsiteX637" fmla="*/ 3790121 w 10230678"/>
              <a:gd name="connsiteY637" fmla="*/ 1407342 h 6006381"/>
              <a:gd name="connsiteX638" fmla="*/ 3776869 w 10230678"/>
              <a:gd name="connsiteY638" fmla="*/ 1433846 h 6006381"/>
              <a:gd name="connsiteX639" fmla="*/ 3756991 w 10230678"/>
              <a:gd name="connsiteY639" fmla="*/ 1486855 h 6006381"/>
              <a:gd name="connsiteX640" fmla="*/ 3737113 w 10230678"/>
              <a:gd name="connsiteY640" fmla="*/ 1546489 h 6006381"/>
              <a:gd name="connsiteX641" fmla="*/ 3703982 w 10230678"/>
              <a:gd name="connsiteY641" fmla="*/ 1592872 h 6006381"/>
              <a:gd name="connsiteX642" fmla="*/ 3670852 w 10230678"/>
              <a:gd name="connsiteY642" fmla="*/ 1645881 h 6006381"/>
              <a:gd name="connsiteX643" fmla="*/ 3650974 w 10230678"/>
              <a:gd name="connsiteY643" fmla="*/ 1679011 h 6006381"/>
              <a:gd name="connsiteX644" fmla="*/ 3631095 w 10230678"/>
              <a:gd name="connsiteY644" fmla="*/ 1705515 h 6006381"/>
              <a:gd name="connsiteX645" fmla="*/ 3617843 w 10230678"/>
              <a:gd name="connsiteY645" fmla="*/ 1725394 h 6006381"/>
              <a:gd name="connsiteX646" fmla="*/ 3578087 w 10230678"/>
              <a:gd name="connsiteY646" fmla="*/ 1778402 h 6006381"/>
              <a:gd name="connsiteX647" fmla="*/ 3558208 w 10230678"/>
              <a:gd name="connsiteY647" fmla="*/ 1811533 h 6006381"/>
              <a:gd name="connsiteX648" fmla="*/ 3505200 w 10230678"/>
              <a:gd name="connsiteY648" fmla="*/ 1864542 h 6006381"/>
              <a:gd name="connsiteX649" fmla="*/ 3445565 w 10230678"/>
              <a:gd name="connsiteY649" fmla="*/ 1930802 h 6006381"/>
              <a:gd name="connsiteX650" fmla="*/ 3405808 w 10230678"/>
              <a:gd name="connsiteY650" fmla="*/ 1977185 h 6006381"/>
              <a:gd name="connsiteX651" fmla="*/ 3319669 w 10230678"/>
              <a:gd name="connsiteY651" fmla="*/ 2043446 h 6006381"/>
              <a:gd name="connsiteX652" fmla="*/ 3266660 w 10230678"/>
              <a:gd name="connsiteY652" fmla="*/ 2089829 h 6006381"/>
              <a:gd name="connsiteX653" fmla="*/ 3114260 w 10230678"/>
              <a:gd name="connsiteY653" fmla="*/ 2215724 h 6006381"/>
              <a:gd name="connsiteX654" fmla="*/ 3034747 w 10230678"/>
              <a:gd name="connsiteY654" fmla="*/ 2295237 h 6006381"/>
              <a:gd name="connsiteX655" fmla="*/ 2935356 w 10230678"/>
              <a:gd name="connsiteY655" fmla="*/ 2381376 h 6006381"/>
              <a:gd name="connsiteX656" fmla="*/ 2809460 w 10230678"/>
              <a:gd name="connsiteY656" fmla="*/ 2494020 h 6006381"/>
              <a:gd name="connsiteX657" fmla="*/ 2756452 w 10230678"/>
              <a:gd name="connsiteY657" fmla="*/ 2540402 h 6006381"/>
              <a:gd name="connsiteX658" fmla="*/ 2716695 w 10230678"/>
              <a:gd name="connsiteY658" fmla="*/ 2560281 h 6006381"/>
              <a:gd name="connsiteX659" fmla="*/ 2670313 w 10230678"/>
              <a:gd name="connsiteY659" fmla="*/ 2600037 h 6006381"/>
              <a:gd name="connsiteX660" fmla="*/ 2597426 w 10230678"/>
              <a:gd name="connsiteY660" fmla="*/ 2653046 h 6006381"/>
              <a:gd name="connsiteX661" fmla="*/ 2517913 w 10230678"/>
              <a:gd name="connsiteY661" fmla="*/ 2706055 h 6006381"/>
              <a:gd name="connsiteX662" fmla="*/ 2464904 w 10230678"/>
              <a:gd name="connsiteY662" fmla="*/ 2745811 h 6006381"/>
              <a:gd name="connsiteX663" fmla="*/ 2418521 w 10230678"/>
              <a:gd name="connsiteY663" fmla="*/ 2772315 h 6006381"/>
              <a:gd name="connsiteX664" fmla="*/ 2365513 w 10230678"/>
              <a:gd name="connsiteY664" fmla="*/ 2798820 h 6006381"/>
              <a:gd name="connsiteX665" fmla="*/ 2319130 w 10230678"/>
              <a:gd name="connsiteY665" fmla="*/ 2838576 h 6006381"/>
              <a:gd name="connsiteX666" fmla="*/ 2232991 w 10230678"/>
              <a:gd name="connsiteY666" fmla="*/ 2878333 h 6006381"/>
              <a:gd name="connsiteX667" fmla="*/ 2206487 w 10230678"/>
              <a:gd name="connsiteY667" fmla="*/ 2898211 h 6006381"/>
              <a:gd name="connsiteX668" fmla="*/ 2166730 w 10230678"/>
              <a:gd name="connsiteY668" fmla="*/ 2911463 h 6006381"/>
              <a:gd name="connsiteX669" fmla="*/ 2126974 w 10230678"/>
              <a:gd name="connsiteY669" fmla="*/ 2931342 h 6006381"/>
              <a:gd name="connsiteX670" fmla="*/ 2080591 w 10230678"/>
              <a:gd name="connsiteY670" fmla="*/ 2951220 h 6006381"/>
              <a:gd name="connsiteX671" fmla="*/ 2047460 w 10230678"/>
              <a:gd name="connsiteY671" fmla="*/ 2957846 h 6006381"/>
              <a:gd name="connsiteX672" fmla="*/ 2020956 w 10230678"/>
              <a:gd name="connsiteY672" fmla="*/ 2964472 h 6006381"/>
              <a:gd name="connsiteX673" fmla="*/ 1987826 w 10230678"/>
              <a:gd name="connsiteY673" fmla="*/ 2971098 h 6006381"/>
              <a:gd name="connsiteX674" fmla="*/ 1928191 w 10230678"/>
              <a:gd name="connsiteY674" fmla="*/ 2990976 h 6006381"/>
              <a:gd name="connsiteX675" fmla="*/ 1895060 w 10230678"/>
              <a:gd name="connsiteY675" fmla="*/ 3004229 h 6006381"/>
              <a:gd name="connsiteX676" fmla="*/ 1855304 w 10230678"/>
              <a:gd name="connsiteY676" fmla="*/ 3017481 h 6006381"/>
              <a:gd name="connsiteX677" fmla="*/ 1802295 w 10230678"/>
              <a:gd name="connsiteY677" fmla="*/ 3043985 h 6006381"/>
              <a:gd name="connsiteX678" fmla="*/ 1782417 w 10230678"/>
              <a:gd name="connsiteY678" fmla="*/ 3050611 h 6006381"/>
              <a:gd name="connsiteX679" fmla="*/ 1742660 w 10230678"/>
              <a:gd name="connsiteY679" fmla="*/ 3077115 h 6006381"/>
              <a:gd name="connsiteX680" fmla="*/ 1696278 w 10230678"/>
              <a:gd name="connsiteY680" fmla="*/ 3096994 h 6006381"/>
              <a:gd name="connsiteX681" fmla="*/ 1649895 w 10230678"/>
              <a:gd name="connsiteY681" fmla="*/ 3110246 h 6006381"/>
              <a:gd name="connsiteX682" fmla="*/ 1557130 w 10230678"/>
              <a:gd name="connsiteY682" fmla="*/ 3123498 h 6006381"/>
              <a:gd name="connsiteX683" fmla="*/ 1517374 w 10230678"/>
              <a:gd name="connsiteY683" fmla="*/ 3130124 h 6006381"/>
              <a:gd name="connsiteX684" fmla="*/ 1431234 w 10230678"/>
              <a:gd name="connsiteY684" fmla="*/ 3136750 h 6006381"/>
              <a:gd name="connsiteX685" fmla="*/ 1378226 w 10230678"/>
              <a:gd name="connsiteY685" fmla="*/ 3143376 h 6006381"/>
              <a:gd name="connsiteX686" fmla="*/ 1285460 w 10230678"/>
              <a:gd name="connsiteY686" fmla="*/ 3156629 h 6006381"/>
              <a:gd name="connsiteX687" fmla="*/ 1192695 w 10230678"/>
              <a:gd name="connsiteY687" fmla="*/ 3163255 h 6006381"/>
              <a:gd name="connsiteX688" fmla="*/ 1040295 w 10230678"/>
              <a:gd name="connsiteY688" fmla="*/ 3176507 h 6006381"/>
              <a:gd name="connsiteX689" fmla="*/ 980660 w 10230678"/>
              <a:gd name="connsiteY689" fmla="*/ 3183133 h 6006381"/>
              <a:gd name="connsiteX690" fmla="*/ 815008 w 10230678"/>
              <a:gd name="connsiteY690" fmla="*/ 3196385 h 6006381"/>
              <a:gd name="connsiteX691" fmla="*/ 742121 w 10230678"/>
              <a:gd name="connsiteY691" fmla="*/ 3203011 h 6006381"/>
              <a:gd name="connsiteX692" fmla="*/ 377687 w 10230678"/>
              <a:gd name="connsiteY692" fmla="*/ 3196385 h 6006381"/>
              <a:gd name="connsiteX693" fmla="*/ 337930 w 10230678"/>
              <a:gd name="connsiteY693" fmla="*/ 3189759 h 6006381"/>
              <a:gd name="connsiteX694" fmla="*/ 318052 w 10230678"/>
              <a:gd name="connsiteY694" fmla="*/ 3183133 h 6006381"/>
              <a:gd name="connsiteX695" fmla="*/ 291547 w 10230678"/>
              <a:gd name="connsiteY695" fmla="*/ 3156629 h 6006381"/>
              <a:gd name="connsiteX696" fmla="*/ 225287 w 10230678"/>
              <a:gd name="connsiteY696" fmla="*/ 3110246 h 6006381"/>
              <a:gd name="connsiteX697" fmla="*/ 212034 w 10230678"/>
              <a:gd name="connsiteY697" fmla="*/ 3090368 h 6006381"/>
              <a:gd name="connsiteX698" fmla="*/ 185530 w 10230678"/>
              <a:gd name="connsiteY698" fmla="*/ 3063863 h 6006381"/>
              <a:gd name="connsiteX699" fmla="*/ 139147 w 10230678"/>
              <a:gd name="connsiteY699" fmla="*/ 3004229 h 6006381"/>
              <a:gd name="connsiteX700" fmla="*/ 92765 w 10230678"/>
              <a:gd name="connsiteY700" fmla="*/ 2957846 h 6006381"/>
              <a:gd name="connsiteX701" fmla="*/ 72887 w 10230678"/>
              <a:gd name="connsiteY701" fmla="*/ 2924715 h 6006381"/>
              <a:gd name="connsiteX702" fmla="*/ 39756 w 10230678"/>
              <a:gd name="connsiteY702" fmla="*/ 2871707 h 6006381"/>
              <a:gd name="connsiteX703" fmla="*/ 26504 w 10230678"/>
              <a:gd name="connsiteY703" fmla="*/ 2838576 h 6006381"/>
              <a:gd name="connsiteX704" fmla="*/ 13252 w 10230678"/>
              <a:gd name="connsiteY704" fmla="*/ 2812072 h 6006381"/>
              <a:gd name="connsiteX705" fmla="*/ 0 w 10230678"/>
              <a:gd name="connsiteY705" fmla="*/ 2752437 h 6006381"/>
              <a:gd name="connsiteX706" fmla="*/ 6626 w 10230678"/>
              <a:gd name="connsiteY706" fmla="*/ 2341620 h 6006381"/>
              <a:gd name="connsiteX707" fmla="*/ 19878 w 10230678"/>
              <a:gd name="connsiteY707" fmla="*/ 2175968 h 6006381"/>
              <a:gd name="connsiteX708" fmla="*/ 39756 w 10230678"/>
              <a:gd name="connsiteY708" fmla="*/ 2096455 h 6006381"/>
              <a:gd name="connsiteX709" fmla="*/ 53008 w 10230678"/>
              <a:gd name="connsiteY709" fmla="*/ 2003689 h 6006381"/>
              <a:gd name="connsiteX710" fmla="*/ 59634 w 10230678"/>
              <a:gd name="connsiteY710" fmla="*/ 1977185 h 6006381"/>
              <a:gd name="connsiteX711" fmla="*/ 66260 w 10230678"/>
              <a:gd name="connsiteY711" fmla="*/ 1930802 h 6006381"/>
              <a:gd name="connsiteX712" fmla="*/ 79513 w 10230678"/>
              <a:gd name="connsiteY712" fmla="*/ 1884420 h 6006381"/>
              <a:gd name="connsiteX713" fmla="*/ 86139 w 10230678"/>
              <a:gd name="connsiteY713" fmla="*/ 1838037 h 6006381"/>
              <a:gd name="connsiteX714" fmla="*/ 106017 w 10230678"/>
              <a:gd name="connsiteY714" fmla="*/ 1758524 h 6006381"/>
              <a:gd name="connsiteX715" fmla="*/ 125895 w 10230678"/>
              <a:gd name="connsiteY715" fmla="*/ 1712142 h 6006381"/>
              <a:gd name="connsiteX716" fmla="*/ 132521 w 10230678"/>
              <a:gd name="connsiteY716" fmla="*/ 1685637 h 6006381"/>
              <a:gd name="connsiteX717" fmla="*/ 145774 w 10230678"/>
              <a:gd name="connsiteY717" fmla="*/ 1639255 h 6006381"/>
              <a:gd name="connsiteX718" fmla="*/ 172278 w 10230678"/>
              <a:gd name="connsiteY718" fmla="*/ 1566368 h 6006381"/>
              <a:gd name="connsiteX719" fmla="*/ 185530 w 10230678"/>
              <a:gd name="connsiteY719" fmla="*/ 1526611 h 6006381"/>
              <a:gd name="connsiteX720" fmla="*/ 205408 w 10230678"/>
              <a:gd name="connsiteY720" fmla="*/ 1480229 h 6006381"/>
              <a:gd name="connsiteX721" fmla="*/ 212034 w 10230678"/>
              <a:gd name="connsiteY721" fmla="*/ 1453724 h 6006381"/>
              <a:gd name="connsiteX722" fmla="*/ 231913 w 10230678"/>
              <a:gd name="connsiteY722" fmla="*/ 1413968 h 6006381"/>
              <a:gd name="connsiteX723" fmla="*/ 245165 w 10230678"/>
              <a:gd name="connsiteY723" fmla="*/ 1374211 h 6006381"/>
              <a:gd name="connsiteX724" fmla="*/ 251791 w 10230678"/>
              <a:gd name="connsiteY724" fmla="*/ 1341081 h 6006381"/>
              <a:gd name="connsiteX725" fmla="*/ 265043 w 10230678"/>
              <a:gd name="connsiteY725" fmla="*/ 1321202 h 6006381"/>
              <a:gd name="connsiteX726" fmla="*/ 291547 w 10230678"/>
              <a:gd name="connsiteY726" fmla="*/ 1248315 h 6006381"/>
              <a:gd name="connsiteX727" fmla="*/ 304800 w 10230678"/>
              <a:gd name="connsiteY727" fmla="*/ 1228437 h 6006381"/>
              <a:gd name="connsiteX728" fmla="*/ 318052 w 10230678"/>
              <a:gd name="connsiteY728" fmla="*/ 1195307 h 6006381"/>
              <a:gd name="connsiteX729" fmla="*/ 344556 w 10230678"/>
              <a:gd name="connsiteY729" fmla="*/ 1148924 h 6006381"/>
              <a:gd name="connsiteX730" fmla="*/ 357808 w 10230678"/>
              <a:gd name="connsiteY730" fmla="*/ 1122420 h 6006381"/>
              <a:gd name="connsiteX731" fmla="*/ 371060 w 10230678"/>
              <a:gd name="connsiteY731" fmla="*/ 1089289 h 6006381"/>
              <a:gd name="connsiteX732" fmla="*/ 384313 w 10230678"/>
              <a:gd name="connsiteY732" fmla="*/ 1076037 h 6006381"/>
              <a:gd name="connsiteX733" fmla="*/ 397565 w 10230678"/>
              <a:gd name="connsiteY733" fmla="*/ 1049533 h 6006381"/>
              <a:gd name="connsiteX734" fmla="*/ 417443 w 10230678"/>
              <a:gd name="connsiteY734" fmla="*/ 1023029 h 6006381"/>
              <a:gd name="connsiteX735" fmla="*/ 430695 w 10230678"/>
              <a:gd name="connsiteY735" fmla="*/ 1003150 h 6006381"/>
              <a:gd name="connsiteX736" fmla="*/ 450574 w 10230678"/>
              <a:gd name="connsiteY736" fmla="*/ 970020 h 6006381"/>
              <a:gd name="connsiteX737" fmla="*/ 470452 w 10230678"/>
              <a:gd name="connsiteY737" fmla="*/ 930263 h 6006381"/>
              <a:gd name="connsiteX738" fmla="*/ 503582 w 10230678"/>
              <a:gd name="connsiteY738" fmla="*/ 897133 h 6006381"/>
              <a:gd name="connsiteX739" fmla="*/ 549965 w 10230678"/>
              <a:gd name="connsiteY739" fmla="*/ 830872 h 6006381"/>
              <a:gd name="connsiteX740" fmla="*/ 609600 w 10230678"/>
              <a:gd name="connsiteY740" fmla="*/ 764611 h 6006381"/>
              <a:gd name="connsiteX741" fmla="*/ 675860 w 10230678"/>
              <a:gd name="connsiteY741" fmla="*/ 685098 h 6006381"/>
              <a:gd name="connsiteX742" fmla="*/ 695739 w 10230678"/>
              <a:gd name="connsiteY742" fmla="*/ 658594 h 6006381"/>
              <a:gd name="connsiteX743" fmla="*/ 728869 w 10230678"/>
              <a:gd name="connsiteY743" fmla="*/ 632089 h 6006381"/>
              <a:gd name="connsiteX744" fmla="*/ 755374 w 10230678"/>
              <a:gd name="connsiteY744" fmla="*/ 598959 h 6006381"/>
              <a:gd name="connsiteX745" fmla="*/ 768626 w 10230678"/>
              <a:gd name="connsiteY745" fmla="*/ 579081 h 6006381"/>
              <a:gd name="connsiteX746" fmla="*/ 801756 w 10230678"/>
              <a:gd name="connsiteY746" fmla="*/ 552576 h 6006381"/>
              <a:gd name="connsiteX747" fmla="*/ 907774 w 10230678"/>
              <a:gd name="connsiteY747" fmla="*/ 466437 h 6006381"/>
              <a:gd name="connsiteX748" fmla="*/ 947530 w 10230678"/>
              <a:gd name="connsiteY748" fmla="*/ 439933 h 6006381"/>
              <a:gd name="connsiteX749" fmla="*/ 1000539 w 10230678"/>
              <a:gd name="connsiteY749" fmla="*/ 393550 h 6006381"/>
              <a:gd name="connsiteX750" fmla="*/ 1027043 w 10230678"/>
              <a:gd name="connsiteY750" fmla="*/ 380298 h 6006381"/>
              <a:gd name="connsiteX751" fmla="*/ 1046921 w 10230678"/>
              <a:gd name="connsiteY751" fmla="*/ 367046 h 6006381"/>
              <a:gd name="connsiteX752" fmla="*/ 1060174 w 10230678"/>
              <a:gd name="connsiteY752" fmla="*/ 353794 h 6006381"/>
              <a:gd name="connsiteX753" fmla="*/ 1080052 w 10230678"/>
              <a:gd name="connsiteY753" fmla="*/ 347168 h 6006381"/>
              <a:gd name="connsiteX754" fmla="*/ 1099930 w 10230678"/>
              <a:gd name="connsiteY754" fmla="*/ 333915 h 6006381"/>
              <a:gd name="connsiteX755" fmla="*/ 1159565 w 10230678"/>
              <a:gd name="connsiteY755" fmla="*/ 307411 h 6006381"/>
              <a:gd name="connsiteX756" fmla="*/ 1199321 w 10230678"/>
              <a:gd name="connsiteY756" fmla="*/ 294159 h 6006381"/>
              <a:gd name="connsiteX757" fmla="*/ 1225826 w 10230678"/>
              <a:gd name="connsiteY757" fmla="*/ 280907 h 6006381"/>
              <a:gd name="connsiteX758" fmla="*/ 1318591 w 10230678"/>
              <a:gd name="connsiteY758" fmla="*/ 254402 h 6006381"/>
              <a:gd name="connsiteX759" fmla="*/ 1398104 w 10230678"/>
              <a:gd name="connsiteY759" fmla="*/ 227898 h 6006381"/>
              <a:gd name="connsiteX760" fmla="*/ 1484243 w 10230678"/>
              <a:gd name="connsiteY760" fmla="*/ 201394 h 6006381"/>
              <a:gd name="connsiteX761" fmla="*/ 1510747 w 10230678"/>
              <a:gd name="connsiteY761" fmla="*/ 188142 h 6006381"/>
              <a:gd name="connsiteX762" fmla="*/ 1590260 w 10230678"/>
              <a:gd name="connsiteY762" fmla="*/ 174889 h 6006381"/>
              <a:gd name="connsiteX763" fmla="*/ 1689652 w 10230678"/>
              <a:gd name="connsiteY763" fmla="*/ 161637 h 6006381"/>
              <a:gd name="connsiteX764" fmla="*/ 1855304 w 10230678"/>
              <a:gd name="connsiteY764" fmla="*/ 135133 h 6006381"/>
              <a:gd name="connsiteX765" fmla="*/ 1948069 w 10230678"/>
              <a:gd name="connsiteY765" fmla="*/ 121881 h 6006381"/>
              <a:gd name="connsiteX766" fmla="*/ 2014330 w 10230678"/>
              <a:gd name="connsiteY766" fmla="*/ 108629 h 6006381"/>
              <a:gd name="connsiteX767" fmla="*/ 2126974 w 10230678"/>
              <a:gd name="connsiteY767" fmla="*/ 95376 h 6006381"/>
              <a:gd name="connsiteX768" fmla="*/ 2239617 w 10230678"/>
              <a:gd name="connsiteY768" fmla="*/ 75498 h 6006381"/>
              <a:gd name="connsiteX769" fmla="*/ 2299252 w 10230678"/>
              <a:gd name="connsiteY769" fmla="*/ 62246 h 6006381"/>
              <a:gd name="connsiteX770" fmla="*/ 2451652 w 10230678"/>
              <a:gd name="connsiteY770" fmla="*/ 48994 h 6006381"/>
              <a:gd name="connsiteX771" fmla="*/ 2531165 w 10230678"/>
              <a:gd name="connsiteY771" fmla="*/ 42368 h 6006381"/>
              <a:gd name="connsiteX772" fmla="*/ 2749826 w 10230678"/>
              <a:gd name="connsiteY772" fmla="*/ 29115 h 6006381"/>
              <a:gd name="connsiteX773" fmla="*/ 2835965 w 10230678"/>
              <a:gd name="connsiteY773" fmla="*/ 22489 h 6006381"/>
              <a:gd name="connsiteX774" fmla="*/ 3167269 w 10230678"/>
              <a:gd name="connsiteY774" fmla="*/ 15863 h 6006381"/>
              <a:gd name="connsiteX775" fmla="*/ 4280452 w 10230678"/>
              <a:gd name="connsiteY775" fmla="*/ 15863 h 6006381"/>
              <a:gd name="connsiteX776" fmla="*/ 5897217 w 10230678"/>
              <a:gd name="connsiteY776" fmla="*/ 35742 h 6006381"/>
              <a:gd name="connsiteX777" fmla="*/ 6440556 w 10230678"/>
              <a:gd name="connsiteY777" fmla="*/ 48994 h 6006381"/>
              <a:gd name="connsiteX778" fmla="*/ 6758608 w 10230678"/>
              <a:gd name="connsiteY778" fmla="*/ 55620 h 6006381"/>
              <a:gd name="connsiteX779" fmla="*/ 7235687 w 10230678"/>
              <a:gd name="connsiteY779" fmla="*/ 68872 h 6006381"/>
              <a:gd name="connsiteX780" fmla="*/ 7626626 w 10230678"/>
              <a:gd name="connsiteY780" fmla="*/ 82124 h 6006381"/>
              <a:gd name="connsiteX781" fmla="*/ 7838660 w 10230678"/>
              <a:gd name="connsiteY781" fmla="*/ 88750 h 6006381"/>
              <a:gd name="connsiteX782" fmla="*/ 7977808 w 10230678"/>
              <a:gd name="connsiteY782" fmla="*/ 102002 h 6006381"/>
              <a:gd name="connsiteX783" fmla="*/ 8103704 w 10230678"/>
              <a:gd name="connsiteY783" fmla="*/ 115255 h 6006381"/>
              <a:gd name="connsiteX784" fmla="*/ 8209721 w 10230678"/>
              <a:gd name="connsiteY784" fmla="*/ 135133 h 6006381"/>
              <a:gd name="connsiteX785" fmla="*/ 8249478 w 10230678"/>
              <a:gd name="connsiteY785" fmla="*/ 141759 h 6006381"/>
              <a:gd name="connsiteX786" fmla="*/ 8309113 w 10230678"/>
              <a:gd name="connsiteY786" fmla="*/ 155011 h 6006381"/>
              <a:gd name="connsiteX787" fmla="*/ 8375374 w 10230678"/>
              <a:gd name="connsiteY787" fmla="*/ 161637 h 6006381"/>
              <a:gd name="connsiteX788" fmla="*/ 8421756 w 10230678"/>
              <a:gd name="connsiteY788" fmla="*/ 174889 h 6006381"/>
              <a:gd name="connsiteX789" fmla="*/ 8454887 w 10230678"/>
              <a:gd name="connsiteY789" fmla="*/ 181515 h 6006381"/>
              <a:gd name="connsiteX790" fmla="*/ 8501269 w 10230678"/>
              <a:gd name="connsiteY790" fmla="*/ 194768 h 6006381"/>
              <a:gd name="connsiteX791" fmla="*/ 8547652 w 10230678"/>
              <a:gd name="connsiteY791" fmla="*/ 201394 h 6006381"/>
              <a:gd name="connsiteX792" fmla="*/ 8613913 w 10230678"/>
              <a:gd name="connsiteY792" fmla="*/ 214646 h 6006381"/>
              <a:gd name="connsiteX793" fmla="*/ 8700052 w 10230678"/>
              <a:gd name="connsiteY793" fmla="*/ 234524 h 6006381"/>
              <a:gd name="connsiteX794" fmla="*/ 8746434 w 10230678"/>
              <a:gd name="connsiteY794" fmla="*/ 247776 h 6006381"/>
              <a:gd name="connsiteX795" fmla="*/ 8779565 w 10230678"/>
              <a:gd name="connsiteY795" fmla="*/ 254402 h 6006381"/>
              <a:gd name="connsiteX796" fmla="*/ 8872330 w 10230678"/>
              <a:gd name="connsiteY796" fmla="*/ 274281 h 6006381"/>
              <a:gd name="connsiteX797" fmla="*/ 8945217 w 10230678"/>
              <a:gd name="connsiteY797" fmla="*/ 294159 h 6006381"/>
              <a:gd name="connsiteX798" fmla="*/ 8984974 w 10230678"/>
              <a:gd name="connsiteY798" fmla="*/ 307411 h 6006381"/>
              <a:gd name="connsiteX799" fmla="*/ 9037982 w 10230678"/>
              <a:gd name="connsiteY799" fmla="*/ 320663 h 6006381"/>
              <a:gd name="connsiteX800" fmla="*/ 9110869 w 10230678"/>
              <a:gd name="connsiteY800" fmla="*/ 340542 h 6006381"/>
              <a:gd name="connsiteX801" fmla="*/ 9137374 w 10230678"/>
              <a:gd name="connsiteY801" fmla="*/ 353794 h 6006381"/>
              <a:gd name="connsiteX802" fmla="*/ 9223513 w 10230678"/>
              <a:gd name="connsiteY802" fmla="*/ 386924 h 6006381"/>
              <a:gd name="connsiteX803" fmla="*/ 9243391 w 10230678"/>
              <a:gd name="connsiteY803" fmla="*/ 400176 h 6006381"/>
              <a:gd name="connsiteX804" fmla="*/ 9289774 w 10230678"/>
              <a:gd name="connsiteY804" fmla="*/ 413429 h 6006381"/>
              <a:gd name="connsiteX805" fmla="*/ 9375913 w 10230678"/>
              <a:gd name="connsiteY805" fmla="*/ 446559 h 6006381"/>
              <a:gd name="connsiteX806" fmla="*/ 9468678 w 10230678"/>
              <a:gd name="connsiteY806" fmla="*/ 479689 h 6006381"/>
              <a:gd name="connsiteX807" fmla="*/ 9495182 w 10230678"/>
              <a:gd name="connsiteY807" fmla="*/ 492942 h 6006381"/>
              <a:gd name="connsiteX808" fmla="*/ 9528313 w 10230678"/>
              <a:gd name="connsiteY808" fmla="*/ 506194 h 6006381"/>
              <a:gd name="connsiteX809" fmla="*/ 9554817 w 10230678"/>
              <a:gd name="connsiteY809" fmla="*/ 519446 h 6006381"/>
              <a:gd name="connsiteX810" fmla="*/ 9587947 w 10230678"/>
              <a:gd name="connsiteY810" fmla="*/ 532698 h 6006381"/>
              <a:gd name="connsiteX811" fmla="*/ 9614452 w 10230678"/>
              <a:gd name="connsiteY811" fmla="*/ 545950 h 6006381"/>
              <a:gd name="connsiteX812" fmla="*/ 9720469 w 10230678"/>
              <a:gd name="connsiteY812" fmla="*/ 592333 h 6006381"/>
              <a:gd name="connsiteX813" fmla="*/ 9740347 w 10230678"/>
              <a:gd name="connsiteY813" fmla="*/ 605585 h 6006381"/>
              <a:gd name="connsiteX814" fmla="*/ 9766852 w 10230678"/>
              <a:gd name="connsiteY814" fmla="*/ 618837 h 6006381"/>
              <a:gd name="connsiteX815" fmla="*/ 9793356 w 10230678"/>
              <a:gd name="connsiteY815" fmla="*/ 638715 h 6006381"/>
              <a:gd name="connsiteX816" fmla="*/ 9839739 w 10230678"/>
              <a:gd name="connsiteY816" fmla="*/ 671846 h 6006381"/>
              <a:gd name="connsiteX817" fmla="*/ 9886121 w 10230678"/>
              <a:gd name="connsiteY817" fmla="*/ 711602 h 6006381"/>
              <a:gd name="connsiteX818" fmla="*/ 9899374 w 10230678"/>
              <a:gd name="connsiteY818" fmla="*/ 731481 h 6006381"/>
              <a:gd name="connsiteX819" fmla="*/ 9919252 w 10230678"/>
              <a:gd name="connsiteY819" fmla="*/ 757985 h 6006381"/>
              <a:gd name="connsiteX820" fmla="*/ 9952382 w 10230678"/>
              <a:gd name="connsiteY820" fmla="*/ 810994 h 6006381"/>
              <a:gd name="connsiteX821" fmla="*/ 9959008 w 10230678"/>
              <a:gd name="connsiteY821" fmla="*/ 830872 h 6006381"/>
              <a:gd name="connsiteX822" fmla="*/ 9998765 w 10230678"/>
              <a:gd name="connsiteY822" fmla="*/ 877255 h 6006381"/>
              <a:gd name="connsiteX823" fmla="*/ 10025269 w 10230678"/>
              <a:gd name="connsiteY823" fmla="*/ 936889 h 6006381"/>
              <a:gd name="connsiteX824" fmla="*/ 10038521 w 10230678"/>
              <a:gd name="connsiteY824" fmla="*/ 950142 h 6006381"/>
              <a:gd name="connsiteX825" fmla="*/ 10058400 w 10230678"/>
              <a:gd name="connsiteY825" fmla="*/ 976646 h 6006381"/>
              <a:gd name="connsiteX826" fmla="*/ 10071652 w 10230678"/>
              <a:gd name="connsiteY826" fmla="*/ 1003150 h 6006381"/>
              <a:gd name="connsiteX827" fmla="*/ 10104782 w 10230678"/>
              <a:gd name="connsiteY827" fmla="*/ 1049533 h 6006381"/>
              <a:gd name="connsiteX828" fmla="*/ 10118034 w 10230678"/>
              <a:gd name="connsiteY828" fmla="*/ 1076037 h 6006381"/>
              <a:gd name="connsiteX829" fmla="*/ 10131287 w 10230678"/>
              <a:gd name="connsiteY829" fmla="*/ 1089289 h 6006381"/>
              <a:gd name="connsiteX830" fmla="*/ 10144539 w 10230678"/>
              <a:gd name="connsiteY830" fmla="*/ 1109168 h 6006381"/>
              <a:gd name="connsiteX831" fmla="*/ 10164417 w 10230678"/>
              <a:gd name="connsiteY831" fmla="*/ 1162176 h 6006381"/>
              <a:gd name="connsiteX832" fmla="*/ 10177669 w 10230678"/>
              <a:gd name="connsiteY832" fmla="*/ 1208559 h 6006381"/>
              <a:gd name="connsiteX833" fmla="*/ 10204174 w 10230678"/>
              <a:gd name="connsiteY833" fmla="*/ 1254942 h 6006381"/>
              <a:gd name="connsiteX834" fmla="*/ 10210800 w 10230678"/>
              <a:gd name="connsiteY834" fmla="*/ 1281446 h 6006381"/>
              <a:gd name="connsiteX835" fmla="*/ 10217426 w 10230678"/>
              <a:gd name="connsiteY835" fmla="*/ 1301324 h 6006381"/>
              <a:gd name="connsiteX836" fmla="*/ 10230678 w 10230678"/>
              <a:gd name="connsiteY836" fmla="*/ 1394089 h 6006381"/>
              <a:gd name="connsiteX837" fmla="*/ 10224052 w 10230678"/>
              <a:gd name="connsiteY837" fmla="*/ 1486855 h 6006381"/>
              <a:gd name="connsiteX838" fmla="*/ 10210800 w 10230678"/>
              <a:gd name="connsiteY838" fmla="*/ 1665759 h 6006381"/>
              <a:gd name="connsiteX839" fmla="*/ 10190921 w 10230678"/>
              <a:gd name="connsiteY839" fmla="*/ 1751898 h 6006381"/>
              <a:gd name="connsiteX840" fmla="*/ 10184295 w 10230678"/>
              <a:gd name="connsiteY840" fmla="*/ 1785029 h 6006381"/>
              <a:gd name="connsiteX841" fmla="*/ 10171043 w 10230678"/>
              <a:gd name="connsiteY841" fmla="*/ 1818159 h 6006381"/>
              <a:gd name="connsiteX842" fmla="*/ 10164417 w 10230678"/>
              <a:gd name="connsiteY842" fmla="*/ 1844663 h 6006381"/>
              <a:gd name="connsiteX843" fmla="*/ 10151165 w 10230678"/>
              <a:gd name="connsiteY843" fmla="*/ 1884420 h 6006381"/>
              <a:gd name="connsiteX844" fmla="*/ 10144539 w 10230678"/>
              <a:gd name="connsiteY844" fmla="*/ 1924176 h 6006381"/>
              <a:gd name="connsiteX845" fmla="*/ 10131287 w 10230678"/>
              <a:gd name="connsiteY845" fmla="*/ 1950681 h 6006381"/>
              <a:gd name="connsiteX846" fmla="*/ 10091530 w 10230678"/>
              <a:gd name="connsiteY846" fmla="*/ 2043446 h 6006381"/>
              <a:gd name="connsiteX847" fmla="*/ 10078278 w 10230678"/>
              <a:gd name="connsiteY847" fmla="*/ 2076576 h 6006381"/>
              <a:gd name="connsiteX848" fmla="*/ 10058400 w 10230678"/>
              <a:gd name="connsiteY848" fmla="*/ 2122959 h 6006381"/>
              <a:gd name="connsiteX849" fmla="*/ 10038521 w 10230678"/>
              <a:gd name="connsiteY849" fmla="*/ 2169342 h 6006381"/>
              <a:gd name="connsiteX850" fmla="*/ 10018643 w 10230678"/>
              <a:gd name="connsiteY850" fmla="*/ 2209098 h 6006381"/>
              <a:gd name="connsiteX851" fmla="*/ 9985513 w 10230678"/>
              <a:gd name="connsiteY851" fmla="*/ 2288611 h 6006381"/>
              <a:gd name="connsiteX852" fmla="*/ 9959008 w 10230678"/>
              <a:gd name="connsiteY852" fmla="*/ 2361498 h 6006381"/>
              <a:gd name="connsiteX853" fmla="*/ 9939130 w 10230678"/>
              <a:gd name="connsiteY853" fmla="*/ 2401255 h 6006381"/>
              <a:gd name="connsiteX854" fmla="*/ 9912626 w 10230678"/>
              <a:gd name="connsiteY854" fmla="*/ 2460889 h 6006381"/>
              <a:gd name="connsiteX855" fmla="*/ 9886121 w 10230678"/>
              <a:gd name="connsiteY855" fmla="*/ 2527150 h 6006381"/>
              <a:gd name="connsiteX856" fmla="*/ 9879495 w 10230678"/>
              <a:gd name="connsiteY856" fmla="*/ 2547029 h 6006381"/>
              <a:gd name="connsiteX857" fmla="*/ 9852991 w 10230678"/>
              <a:gd name="connsiteY857" fmla="*/ 2600037 h 6006381"/>
              <a:gd name="connsiteX858" fmla="*/ 9833113 w 10230678"/>
              <a:gd name="connsiteY858" fmla="*/ 2639794 h 6006381"/>
              <a:gd name="connsiteX859" fmla="*/ 9780104 w 10230678"/>
              <a:gd name="connsiteY859" fmla="*/ 2732559 h 6006381"/>
              <a:gd name="connsiteX860" fmla="*/ 9720469 w 10230678"/>
              <a:gd name="connsiteY860" fmla="*/ 2805446 h 6006381"/>
              <a:gd name="connsiteX861" fmla="*/ 9680713 w 10230678"/>
              <a:gd name="connsiteY861" fmla="*/ 2838576 h 6006381"/>
              <a:gd name="connsiteX862" fmla="*/ 9634330 w 10230678"/>
              <a:gd name="connsiteY862" fmla="*/ 2871707 h 6006381"/>
              <a:gd name="connsiteX863" fmla="*/ 9607826 w 10230678"/>
              <a:gd name="connsiteY863" fmla="*/ 2918089 h 6006381"/>
              <a:gd name="connsiteX864" fmla="*/ 9594574 w 10230678"/>
              <a:gd name="connsiteY864" fmla="*/ 2931342 h 6006381"/>
              <a:gd name="connsiteX865" fmla="*/ 9581321 w 10230678"/>
              <a:gd name="connsiteY865" fmla="*/ 2957846 h 6006381"/>
              <a:gd name="connsiteX866" fmla="*/ 9548191 w 10230678"/>
              <a:gd name="connsiteY866" fmla="*/ 3004229 h 6006381"/>
              <a:gd name="connsiteX867" fmla="*/ 9515060 w 10230678"/>
              <a:gd name="connsiteY867" fmla="*/ 3037359 h 6006381"/>
              <a:gd name="connsiteX868" fmla="*/ 9475304 w 10230678"/>
              <a:gd name="connsiteY868" fmla="*/ 3090368 h 6006381"/>
              <a:gd name="connsiteX869" fmla="*/ 9455426 w 10230678"/>
              <a:gd name="connsiteY869" fmla="*/ 3110246 h 6006381"/>
              <a:gd name="connsiteX870" fmla="*/ 9428921 w 10230678"/>
              <a:gd name="connsiteY870" fmla="*/ 3150002 h 6006381"/>
              <a:gd name="connsiteX871" fmla="*/ 9375913 w 10230678"/>
              <a:gd name="connsiteY871" fmla="*/ 3196385 h 6006381"/>
              <a:gd name="connsiteX872" fmla="*/ 9362660 w 10230678"/>
              <a:gd name="connsiteY872" fmla="*/ 3209637 h 6006381"/>
              <a:gd name="connsiteX873" fmla="*/ 9296400 w 10230678"/>
              <a:gd name="connsiteY873" fmla="*/ 3236142 h 6006381"/>
              <a:gd name="connsiteX874" fmla="*/ 9203634 w 10230678"/>
              <a:gd name="connsiteY874" fmla="*/ 3302402 h 6006381"/>
              <a:gd name="connsiteX875" fmla="*/ 9183756 w 10230678"/>
              <a:gd name="connsiteY875" fmla="*/ 3315655 h 6006381"/>
              <a:gd name="connsiteX876" fmla="*/ 9144000 w 10230678"/>
              <a:gd name="connsiteY876" fmla="*/ 3335533 h 6006381"/>
              <a:gd name="connsiteX877" fmla="*/ 9110869 w 10230678"/>
              <a:gd name="connsiteY877" fmla="*/ 3362037 h 6006381"/>
              <a:gd name="connsiteX878" fmla="*/ 9071113 w 10230678"/>
              <a:gd name="connsiteY878" fmla="*/ 3388542 h 6006381"/>
              <a:gd name="connsiteX879" fmla="*/ 8991600 w 10230678"/>
              <a:gd name="connsiteY879" fmla="*/ 3434924 h 6006381"/>
              <a:gd name="connsiteX880" fmla="*/ 8892208 w 10230678"/>
              <a:gd name="connsiteY880" fmla="*/ 3487933 h 6006381"/>
              <a:gd name="connsiteX881" fmla="*/ 8806069 w 10230678"/>
              <a:gd name="connsiteY881" fmla="*/ 3547568 h 6006381"/>
              <a:gd name="connsiteX882" fmla="*/ 8746434 w 10230678"/>
              <a:gd name="connsiteY882" fmla="*/ 3593950 h 6006381"/>
              <a:gd name="connsiteX883" fmla="*/ 8706678 w 10230678"/>
              <a:gd name="connsiteY883" fmla="*/ 3627081 h 6006381"/>
              <a:gd name="connsiteX884" fmla="*/ 8647043 w 10230678"/>
              <a:gd name="connsiteY884" fmla="*/ 3673463 h 6006381"/>
              <a:gd name="connsiteX885" fmla="*/ 8613913 w 10230678"/>
              <a:gd name="connsiteY885" fmla="*/ 3693342 h 6006381"/>
              <a:gd name="connsiteX886" fmla="*/ 8594034 w 10230678"/>
              <a:gd name="connsiteY886" fmla="*/ 3713220 h 6006381"/>
              <a:gd name="connsiteX887" fmla="*/ 8554278 w 10230678"/>
              <a:gd name="connsiteY887" fmla="*/ 3739724 h 6006381"/>
              <a:gd name="connsiteX888" fmla="*/ 8521147 w 10230678"/>
              <a:gd name="connsiteY888" fmla="*/ 3766229 h 6006381"/>
              <a:gd name="connsiteX889" fmla="*/ 8454887 w 10230678"/>
              <a:gd name="connsiteY889" fmla="*/ 3805985 h 6006381"/>
              <a:gd name="connsiteX890" fmla="*/ 8382000 w 10230678"/>
              <a:gd name="connsiteY890" fmla="*/ 3852368 h 6006381"/>
              <a:gd name="connsiteX891" fmla="*/ 8355495 w 10230678"/>
              <a:gd name="connsiteY891" fmla="*/ 3865620 h 6006381"/>
              <a:gd name="connsiteX892" fmla="*/ 8282608 w 10230678"/>
              <a:gd name="connsiteY892" fmla="*/ 3918629 h 6006381"/>
              <a:gd name="connsiteX893" fmla="*/ 8256104 w 10230678"/>
              <a:gd name="connsiteY893" fmla="*/ 3931881 h 6006381"/>
              <a:gd name="connsiteX894" fmla="*/ 8222974 w 10230678"/>
              <a:gd name="connsiteY894" fmla="*/ 3958385 h 6006381"/>
              <a:gd name="connsiteX895" fmla="*/ 8116956 w 10230678"/>
              <a:gd name="connsiteY895" fmla="*/ 4018020 h 6006381"/>
              <a:gd name="connsiteX896" fmla="*/ 8077200 w 10230678"/>
              <a:gd name="connsiteY896" fmla="*/ 4044524 h 6006381"/>
              <a:gd name="connsiteX897" fmla="*/ 8050695 w 10230678"/>
              <a:gd name="connsiteY897" fmla="*/ 4057776 h 6006381"/>
              <a:gd name="connsiteX898" fmla="*/ 7997687 w 10230678"/>
              <a:gd name="connsiteY898" fmla="*/ 4097533 h 6006381"/>
              <a:gd name="connsiteX899" fmla="*/ 7964556 w 10230678"/>
              <a:gd name="connsiteY899" fmla="*/ 4124037 h 6006381"/>
              <a:gd name="connsiteX900" fmla="*/ 7885043 w 10230678"/>
              <a:gd name="connsiteY900" fmla="*/ 4170420 h 6006381"/>
              <a:gd name="connsiteX901" fmla="*/ 7812156 w 10230678"/>
              <a:gd name="connsiteY901" fmla="*/ 4216802 h 6006381"/>
              <a:gd name="connsiteX902" fmla="*/ 7719391 w 10230678"/>
              <a:gd name="connsiteY902" fmla="*/ 4276437 h 6006381"/>
              <a:gd name="connsiteX903" fmla="*/ 7679634 w 10230678"/>
              <a:gd name="connsiteY903" fmla="*/ 4302942 h 6006381"/>
              <a:gd name="connsiteX904" fmla="*/ 7626626 w 10230678"/>
              <a:gd name="connsiteY904" fmla="*/ 4329446 h 6006381"/>
              <a:gd name="connsiteX905" fmla="*/ 7527234 w 10230678"/>
              <a:gd name="connsiteY905" fmla="*/ 4389081 h 6006381"/>
              <a:gd name="connsiteX906" fmla="*/ 7480852 w 10230678"/>
              <a:gd name="connsiteY906" fmla="*/ 4415585 h 6006381"/>
              <a:gd name="connsiteX907" fmla="*/ 7434469 w 10230678"/>
              <a:gd name="connsiteY907" fmla="*/ 4448715 h 6006381"/>
              <a:gd name="connsiteX908" fmla="*/ 7348330 w 10230678"/>
              <a:gd name="connsiteY908" fmla="*/ 4501724 h 6006381"/>
              <a:gd name="connsiteX909" fmla="*/ 7301947 w 10230678"/>
              <a:gd name="connsiteY909" fmla="*/ 4534855 h 6006381"/>
              <a:gd name="connsiteX910" fmla="*/ 7209182 w 10230678"/>
              <a:gd name="connsiteY910" fmla="*/ 4581237 h 6006381"/>
              <a:gd name="connsiteX911" fmla="*/ 7076660 w 10230678"/>
              <a:gd name="connsiteY911" fmla="*/ 4660750 h 6006381"/>
              <a:gd name="connsiteX912" fmla="*/ 7010400 w 10230678"/>
              <a:gd name="connsiteY912" fmla="*/ 4700507 h 6006381"/>
              <a:gd name="connsiteX913" fmla="*/ 6957391 w 10230678"/>
              <a:gd name="connsiteY913" fmla="*/ 4720385 h 6006381"/>
              <a:gd name="connsiteX914" fmla="*/ 6877878 w 10230678"/>
              <a:gd name="connsiteY914" fmla="*/ 4773394 h 6006381"/>
              <a:gd name="connsiteX915" fmla="*/ 6844747 w 10230678"/>
              <a:gd name="connsiteY915" fmla="*/ 4799898 h 6006381"/>
              <a:gd name="connsiteX916" fmla="*/ 6791739 w 10230678"/>
              <a:gd name="connsiteY916" fmla="*/ 4833029 h 6006381"/>
              <a:gd name="connsiteX917" fmla="*/ 6758608 w 10230678"/>
              <a:gd name="connsiteY917" fmla="*/ 4859533 h 6006381"/>
              <a:gd name="connsiteX918" fmla="*/ 6705600 w 10230678"/>
              <a:gd name="connsiteY918" fmla="*/ 4892663 h 6006381"/>
              <a:gd name="connsiteX919" fmla="*/ 6679095 w 10230678"/>
              <a:gd name="connsiteY919" fmla="*/ 4912542 h 6006381"/>
              <a:gd name="connsiteX920" fmla="*/ 6652591 w 10230678"/>
              <a:gd name="connsiteY920" fmla="*/ 4925794 h 6006381"/>
              <a:gd name="connsiteX921" fmla="*/ 6632713 w 10230678"/>
              <a:gd name="connsiteY921" fmla="*/ 4939046 h 6006381"/>
              <a:gd name="connsiteX922" fmla="*/ 6573078 w 10230678"/>
              <a:gd name="connsiteY922" fmla="*/ 4972176 h 6006381"/>
              <a:gd name="connsiteX923" fmla="*/ 6506817 w 10230678"/>
              <a:gd name="connsiteY923" fmla="*/ 5025185 h 6006381"/>
              <a:gd name="connsiteX924" fmla="*/ 6473687 w 10230678"/>
              <a:gd name="connsiteY924" fmla="*/ 5051689 h 6006381"/>
              <a:gd name="connsiteX925" fmla="*/ 6447182 w 10230678"/>
              <a:gd name="connsiteY925" fmla="*/ 5064942 h 6006381"/>
              <a:gd name="connsiteX926" fmla="*/ 6427304 w 10230678"/>
              <a:gd name="connsiteY926" fmla="*/ 5071568 h 6006381"/>
              <a:gd name="connsiteX927" fmla="*/ 6407426 w 10230678"/>
              <a:gd name="connsiteY927" fmla="*/ 5084820 h 6006381"/>
              <a:gd name="connsiteX928" fmla="*/ 6380921 w 10230678"/>
              <a:gd name="connsiteY928" fmla="*/ 5098072 h 6006381"/>
              <a:gd name="connsiteX929" fmla="*/ 6321287 w 10230678"/>
              <a:gd name="connsiteY929" fmla="*/ 5137829 h 6006381"/>
              <a:gd name="connsiteX930" fmla="*/ 6274904 w 10230678"/>
              <a:gd name="connsiteY930" fmla="*/ 5157707 h 6006381"/>
              <a:gd name="connsiteX931" fmla="*/ 6248400 w 10230678"/>
              <a:gd name="connsiteY931" fmla="*/ 5177585 h 6006381"/>
              <a:gd name="connsiteX932" fmla="*/ 6221895 w 10230678"/>
              <a:gd name="connsiteY932" fmla="*/ 5190837 h 6006381"/>
              <a:gd name="connsiteX933" fmla="*/ 6202017 w 10230678"/>
              <a:gd name="connsiteY933" fmla="*/ 5204089 h 6006381"/>
              <a:gd name="connsiteX934" fmla="*/ 6149008 w 10230678"/>
              <a:gd name="connsiteY934" fmla="*/ 5230594 h 6006381"/>
              <a:gd name="connsiteX935" fmla="*/ 6109252 w 10230678"/>
              <a:gd name="connsiteY935" fmla="*/ 5257098 h 6006381"/>
              <a:gd name="connsiteX936" fmla="*/ 6076121 w 10230678"/>
              <a:gd name="connsiteY936" fmla="*/ 5270350 h 6006381"/>
              <a:gd name="connsiteX937" fmla="*/ 6009860 w 10230678"/>
              <a:gd name="connsiteY937" fmla="*/ 5303481 h 6006381"/>
              <a:gd name="connsiteX938" fmla="*/ 5976730 w 10230678"/>
              <a:gd name="connsiteY938" fmla="*/ 5316733 h 6006381"/>
              <a:gd name="connsiteX939" fmla="*/ 5917095 w 10230678"/>
              <a:gd name="connsiteY939" fmla="*/ 5349863 h 6006381"/>
              <a:gd name="connsiteX940" fmla="*/ 5883965 w 10230678"/>
              <a:gd name="connsiteY940" fmla="*/ 5363115 h 6006381"/>
              <a:gd name="connsiteX941" fmla="*/ 5824330 w 10230678"/>
              <a:gd name="connsiteY941" fmla="*/ 5396246 h 6006381"/>
              <a:gd name="connsiteX942" fmla="*/ 5758069 w 10230678"/>
              <a:gd name="connsiteY942" fmla="*/ 5436002 h 6006381"/>
              <a:gd name="connsiteX943" fmla="*/ 5731565 w 10230678"/>
              <a:gd name="connsiteY943" fmla="*/ 5449255 h 6006381"/>
              <a:gd name="connsiteX944" fmla="*/ 5698434 w 10230678"/>
              <a:gd name="connsiteY944" fmla="*/ 5469133 h 6006381"/>
              <a:gd name="connsiteX945" fmla="*/ 5665304 w 10230678"/>
              <a:gd name="connsiteY945" fmla="*/ 5482385 h 6006381"/>
              <a:gd name="connsiteX946" fmla="*/ 5638800 w 10230678"/>
              <a:gd name="connsiteY946" fmla="*/ 5502263 h 6006381"/>
              <a:gd name="connsiteX947" fmla="*/ 5605669 w 10230678"/>
              <a:gd name="connsiteY947" fmla="*/ 5515515 h 6006381"/>
              <a:gd name="connsiteX948" fmla="*/ 5572539 w 10230678"/>
              <a:gd name="connsiteY948" fmla="*/ 5535394 h 6006381"/>
              <a:gd name="connsiteX949" fmla="*/ 5519530 w 10230678"/>
              <a:gd name="connsiteY949" fmla="*/ 5561898 h 6006381"/>
              <a:gd name="connsiteX950" fmla="*/ 5493026 w 10230678"/>
              <a:gd name="connsiteY950" fmla="*/ 5575150 h 6006381"/>
              <a:gd name="connsiteX951" fmla="*/ 5473147 w 10230678"/>
              <a:gd name="connsiteY951" fmla="*/ 5588402 h 6006381"/>
              <a:gd name="connsiteX952" fmla="*/ 5420139 w 10230678"/>
              <a:gd name="connsiteY952" fmla="*/ 5614907 h 6006381"/>
              <a:gd name="connsiteX953" fmla="*/ 5393634 w 10230678"/>
              <a:gd name="connsiteY953" fmla="*/ 5628159 h 6006381"/>
              <a:gd name="connsiteX954" fmla="*/ 5347252 w 10230678"/>
              <a:gd name="connsiteY954" fmla="*/ 5654663 h 6006381"/>
              <a:gd name="connsiteX955" fmla="*/ 5327374 w 10230678"/>
              <a:gd name="connsiteY955" fmla="*/ 5667915 h 6006381"/>
              <a:gd name="connsiteX956" fmla="*/ 5300869 w 10230678"/>
              <a:gd name="connsiteY956" fmla="*/ 5681168 h 6006381"/>
              <a:gd name="connsiteX957" fmla="*/ 5267739 w 10230678"/>
              <a:gd name="connsiteY957" fmla="*/ 5701046 h 6006381"/>
              <a:gd name="connsiteX958" fmla="*/ 5214730 w 10230678"/>
              <a:gd name="connsiteY958" fmla="*/ 5727550 h 6006381"/>
              <a:gd name="connsiteX959" fmla="*/ 5194852 w 10230678"/>
              <a:gd name="connsiteY959" fmla="*/ 5740802 h 6006381"/>
              <a:gd name="connsiteX960" fmla="*/ 5168347 w 10230678"/>
              <a:gd name="connsiteY960" fmla="*/ 5754055 h 6006381"/>
              <a:gd name="connsiteX961" fmla="*/ 5128591 w 10230678"/>
              <a:gd name="connsiteY961" fmla="*/ 5780559 h 6006381"/>
              <a:gd name="connsiteX962" fmla="*/ 5108713 w 10230678"/>
              <a:gd name="connsiteY962" fmla="*/ 5793811 h 6006381"/>
              <a:gd name="connsiteX963" fmla="*/ 5075582 w 10230678"/>
              <a:gd name="connsiteY963" fmla="*/ 5807063 h 6006381"/>
              <a:gd name="connsiteX964" fmla="*/ 5049078 w 10230678"/>
              <a:gd name="connsiteY964" fmla="*/ 5826942 h 6006381"/>
              <a:gd name="connsiteX965" fmla="*/ 5022574 w 10230678"/>
              <a:gd name="connsiteY965" fmla="*/ 5840194 h 6006381"/>
              <a:gd name="connsiteX966" fmla="*/ 4989443 w 10230678"/>
              <a:gd name="connsiteY966" fmla="*/ 5860072 h 6006381"/>
              <a:gd name="connsiteX967" fmla="*/ 4943060 w 10230678"/>
              <a:gd name="connsiteY967" fmla="*/ 5879950 h 6006381"/>
              <a:gd name="connsiteX968" fmla="*/ 4916556 w 10230678"/>
              <a:gd name="connsiteY968" fmla="*/ 5893202 h 6006381"/>
              <a:gd name="connsiteX969" fmla="*/ 4850295 w 10230678"/>
              <a:gd name="connsiteY969" fmla="*/ 5913081 h 6006381"/>
              <a:gd name="connsiteX970" fmla="*/ 4784034 w 10230678"/>
              <a:gd name="connsiteY970" fmla="*/ 5946211 h 6006381"/>
              <a:gd name="connsiteX971" fmla="*/ 4744278 w 10230678"/>
              <a:gd name="connsiteY971" fmla="*/ 5959463 h 6006381"/>
              <a:gd name="connsiteX972" fmla="*/ 4684643 w 10230678"/>
              <a:gd name="connsiteY972" fmla="*/ 5985968 h 6006381"/>
              <a:gd name="connsiteX973" fmla="*/ 4664765 w 10230678"/>
              <a:gd name="connsiteY973" fmla="*/ 5992594 h 6006381"/>
              <a:gd name="connsiteX974" fmla="*/ 4419600 w 10230678"/>
              <a:gd name="connsiteY974" fmla="*/ 6005846 h 6006381"/>
              <a:gd name="connsiteX975" fmla="*/ 4220817 w 10230678"/>
              <a:gd name="connsiteY975" fmla="*/ 6005846 h 6006381"/>
              <a:gd name="connsiteX0" fmla="*/ 8938591 w 10230678"/>
              <a:gd name="connsiteY0" fmla="*/ 1791655 h 6006381"/>
              <a:gd name="connsiteX1" fmla="*/ 8892208 w 10230678"/>
              <a:gd name="connsiteY1" fmla="*/ 1824785 h 6006381"/>
              <a:gd name="connsiteX2" fmla="*/ 8852452 w 10230678"/>
              <a:gd name="connsiteY2" fmla="*/ 1838037 h 6006381"/>
              <a:gd name="connsiteX3" fmla="*/ 8799443 w 10230678"/>
              <a:gd name="connsiteY3" fmla="*/ 1864542 h 6006381"/>
              <a:gd name="connsiteX4" fmla="*/ 8759687 w 10230678"/>
              <a:gd name="connsiteY4" fmla="*/ 1884420 h 6006381"/>
              <a:gd name="connsiteX5" fmla="*/ 8739808 w 10230678"/>
              <a:gd name="connsiteY5" fmla="*/ 1891046 h 6006381"/>
              <a:gd name="connsiteX6" fmla="*/ 8706678 w 10230678"/>
              <a:gd name="connsiteY6" fmla="*/ 1910924 h 6006381"/>
              <a:gd name="connsiteX7" fmla="*/ 8640417 w 10230678"/>
              <a:gd name="connsiteY7" fmla="*/ 1937429 h 6006381"/>
              <a:gd name="connsiteX8" fmla="*/ 8600660 w 10230678"/>
              <a:gd name="connsiteY8" fmla="*/ 1950681 h 6006381"/>
              <a:gd name="connsiteX9" fmla="*/ 8554278 w 10230678"/>
              <a:gd name="connsiteY9" fmla="*/ 1977185 h 6006381"/>
              <a:gd name="connsiteX10" fmla="*/ 8527774 w 10230678"/>
              <a:gd name="connsiteY10" fmla="*/ 1983811 h 6006381"/>
              <a:gd name="connsiteX11" fmla="*/ 8481391 w 10230678"/>
              <a:gd name="connsiteY11" fmla="*/ 2003689 h 6006381"/>
              <a:gd name="connsiteX12" fmla="*/ 8421756 w 10230678"/>
              <a:gd name="connsiteY12" fmla="*/ 2030194 h 6006381"/>
              <a:gd name="connsiteX13" fmla="*/ 8401878 w 10230678"/>
              <a:gd name="connsiteY13" fmla="*/ 2036820 h 6006381"/>
              <a:gd name="connsiteX14" fmla="*/ 8342243 w 10230678"/>
              <a:gd name="connsiteY14" fmla="*/ 2069950 h 6006381"/>
              <a:gd name="connsiteX15" fmla="*/ 8302487 w 10230678"/>
              <a:gd name="connsiteY15" fmla="*/ 2103081 h 6006381"/>
              <a:gd name="connsiteX16" fmla="*/ 8256104 w 10230678"/>
              <a:gd name="connsiteY16" fmla="*/ 2136211 h 6006381"/>
              <a:gd name="connsiteX17" fmla="*/ 8203095 w 10230678"/>
              <a:gd name="connsiteY17" fmla="*/ 2175968 h 6006381"/>
              <a:gd name="connsiteX18" fmla="*/ 8169965 w 10230678"/>
              <a:gd name="connsiteY18" fmla="*/ 2195846 h 6006381"/>
              <a:gd name="connsiteX19" fmla="*/ 8130208 w 10230678"/>
              <a:gd name="connsiteY19" fmla="*/ 2235602 h 6006381"/>
              <a:gd name="connsiteX20" fmla="*/ 8110330 w 10230678"/>
              <a:gd name="connsiteY20" fmla="*/ 2248855 h 6006381"/>
              <a:gd name="connsiteX21" fmla="*/ 8063947 w 10230678"/>
              <a:gd name="connsiteY21" fmla="*/ 2281985 h 6006381"/>
              <a:gd name="connsiteX22" fmla="*/ 8004313 w 10230678"/>
              <a:gd name="connsiteY22" fmla="*/ 2308489 h 6006381"/>
              <a:gd name="connsiteX23" fmla="*/ 7977808 w 10230678"/>
              <a:gd name="connsiteY23" fmla="*/ 2321742 h 6006381"/>
              <a:gd name="connsiteX24" fmla="*/ 7944678 w 10230678"/>
              <a:gd name="connsiteY24" fmla="*/ 2341620 h 6006381"/>
              <a:gd name="connsiteX25" fmla="*/ 7924800 w 10230678"/>
              <a:gd name="connsiteY25" fmla="*/ 2348246 h 6006381"/>
              <a:gd name="connsiteX26" fmla="*/ 7904921 w 10230678"/>
              <a:gd name="connsiteY26" fmla="*/ 2361498 h 6006381"/>
              <a:gd name="connsiteX27" fmla="*/ 7865165 w 10230678"/>
              <a:gd name="connsiteY27" fmla="*/ 2368124 h 6006381"/>
              <a:gd name="connsiteX28" fmla="*/ 7805530 w 10230678"/>
              <a:gd name="connsiteY28" fmla="*/ 2401255 h 6006381"/>
              <a:gd name="connsiteX29" fmla="*/ 7772400 w 10230678"/>
              <a:gd name="connsiteY29" fmla="*/ 2414507 h 6006381"/>
              <a:gd name="connsiteX30" fmla="*/ 7706139 w 10230678"/>
              <a:gd name="connsiteY30" fmla="*/ 2447637 h 6006381"/>
              <a:gd name="connsiteX31" fmla="*/ 7673008 w 10230678"/>
              <a:gd name="connsiteY31" fmla="*/ 2467515 h 6006381"/>
              <a:gd name="connsiteX32" fmla="*/ 7633252 w 10230678"/>
              <a:gd name="connsiteY32" fmla="*/ 2480768 h 6006381"/>
              <a:gd name="connsiteX33" fmla="*/ 7560365 w 10230678"/>
              <a:gd name="connsiteY33" fmla="*/ 2527150 h 6006381"/>
              <a:gd name="connsiteX34" fmla="*/ 7527234 w 10230678"/>
              <a:gd name="connsiteY34" fmla="*/ 2540402 h 6006381"/>
              <a:gd name="connsiteX35" fmla="*/ 7374834 w 10230678"/>
              <a:gd name="connsiteY35" fmla="*/ 2633168 h 6006381"/>
              <a:gd name="connsiteX36" fmla="*/ 7262191 w 10230678"/>
              <a:gd name="connsiteY36" fmla="*/ 2719307 h 6006381"/>
              <a:gd name="connsiteX37" fmla="*/ 7229060 w 10230678"/>
              <a:gd name="connsiteY37" fmla="*/ 2752437 h 6006381"/>
              <a:gd name="connsiteX38" fmla="*/ 7202556 w 10230678"/>
              <a:gd name="connsiteY38" fmla="*/ 2772315 h 6006381"/>
              <a:gd name="connsiteX39" fmla="*/ 7176052 w 10230678"/>
              <a:gd name="connsiteY39" fmla="*/ 2798820 h 6006381"/>
              <a:gd name="connsiteX40" fmla="*/ 7123043 w 10230678"/>
              <a:gd name="connsiteY40" fmla="*/ 2838576 h 6006381"/>
              <a:gd name="connsiteX41" fmla="*/ 7070034 w 10230678"/>
              <a:gd name="connsiteY41" fmla="*/ 2878333 h 6006381"/>
              <a:gd name="connsiteX42" fmla="*/ 7050156 w 10230678"/>
              <a:gd name="connsiteY42" fmla="*/ 2891585 h 6006381"/>
              <a:gd name="connsiteX43" fmla="*/ 7010400 w 10230678"/>
              <a:gd name="connsiteY43" fmla="*/ 2911463 h 6006381"/>
              <a:gd name="connsiteX44" fmla="*/ 6964017 w 10230678"/>
              <a:gd name="connsiteY44" fmla="*/ 2944594 h 6006381"/>
              <a:gd name="connsiteX45" fmla="*/ 6924260 w 10230678"/>
              <a:gd name="connsiteY45" fmla="*/ 2964472 h 6006381"/>
              <a:gd name="connsiteX46" fmla="*/ 6858000 w 10230678"/>
              <a:gd name="connsiteY46" fmla="*/ 3004229 h 6006381"/>
              <a:gd name="connsiteX47" fmla="*/ 6811617 w 10230678"/>
              <a:gd name="connsiteY47" fmla="*/ 3037359 h 6006381"/>
              <a:gd name="connsiteX48" fmla="*/ 6751982 w 10230678"/>
              <a:gd name="connsiteY48" fmla="*/ 3070489 h 6006381"/>
              <a:gd name="connsiteX49" fmla="*/ 6718852 w 10230678"/>
              <a:gd name="connsiteY49" fmla="*/ 3096994 h 6006381"/>
              <a:gd name="connsiteX50" fmla="*/ 6586330 w 10230678"/>
              <a:gd name="connsiteY50" fmla="*/ 3176507 h 6006381"/>
              <a:gd name="connsiteX51" fmla="*/ 6539947 w 10230678"/>
              <a:gd name="connsiteY51" fmla="*/ 3209637 h 6006381"/>
              <a:gd name="connsiteX52" fmla="*/ 6460434 w 10230678"/>
              <a:gd name="connsiteY52" fmla="*/ 3269272 h 6006381"/>
              <a:gd name="connsiteX53" fmla="*/ 6433930 w 10230678"/>
              <a:gd name="connsiteY53" fmla="*/ 3282524 h 6006381"/>
              <a:gd name="connsiteX54" fmla="*/ 6387547 w 10230678"/>
              <a:gd name="connsiteY54" fmla="*/ 3309029 h 6006381"/>
              <a:gd name="connsiteX55" fmla="*/ 6361043 w 10230678"/>
              <a:gd name="connsiteY55" fmla="*/ 3328907 h 6006381"/>
              <a:gd name="connsiteX56" fmla="*/ 6288156 w 10230678"/>
              <a:gd name="connsiteY56" fmla="*/ 3375289 h 6006381"/>
              <a:gd name="connsiteX57" fmla="*/ 6241774 w 10230678"/>
              <a:gd name="connsiteY57" fmla="*/ 3408420 h 6006381"/>
              <a:gd name="connsiteX58" fmla="*/ 6188765 w 10230678"/>
              <a:gd name="connsiteY58" fmla="*/ 3434924 h 6006381"/>
              <a:gd name="connsiteX59" fmla="*/ 6162260 w 10230678"/>
              <a:gd name="connsiteY59" fmla="*/ 3454802 h 6006381"/>
              <a:gd name="connsiteX60" fmla="*/ 6102626 w 10230678"/>
              <a:gd name="connsiteY60" fmla="*/ 3487933 h 6006381"/>
              <a:gd name="connsiteX61" fmla="*/ 6036365 w 10230678"/>
              <a:gd name="connsiteY61" fmla="*/ 3534315 h 6006381"/>
              <a:gd name="connsiteX62" fmla="*/ 5996608 w 10230678"/>
              <a:gd name="connsiteY62" fmla="*/ 3554194 h 6006381"/>
              <a:gd name="connsiteX63" fmla="*/ 5970104 w 10230678"/>
              <a:gd name="connsiteY63" fmla="*/ 3574072 h 6006381"/>
              <a:gd name="connsiteX64" fmla="*/ 5903843 w 10230678"/>
              <a:gd name="connsiteY64" fmla="*/ 3607202 h 6006381"/>
              <a:gd name="connsiteX65" fmla="*/ 5830956 w 10230678"/>
              <a:gd name="connsiteY65" fmla="*/ 3653585 h 6006381"/>
              <a:gd name="connsiteX66" fmla="*/ 5811078 w 10230678"/>
              <a:gd name="connsiteY66" fmla="*/ 3666837 h 6006381"/>
              <a:gd name="connsiteX67" fmla="*/ 5764695 w 10230678"/>
              <a:gd name="connsiteY67" fmla="*/ 3693342 h 6006381"/>
              <a:gd name="connsiteX68" fmla="*/ 5705060 w 10230678"/>
              <a:gd name="connsiteY68" fmla="*/ 3733098 h 6006381"/>
              <a:gd name="connsiteX69" fmla="*/ 5652052 w 10230678"/>
              <a:gd name="connsiteY69" fmla="*/ 3766229 h 6006381"/>
              <a:gd name="connsiteX70" fmla="*/ 5625547 w 10230678"/>
              <a:gd name="connsiteY70" fmla="*/ 3786107 h 6006381"/>
              <a:gd name="connsiteX71" fmla="*/ 5585791 w 10230678"/>
              <a:gd name="connsiteY71" fmla="*/ 3805985 h 6006381"/>
              <a:gd name="connsiteX72" fmla="*/ 5546034 w 10230678"/>
              <a:gd name="connsiteY72" fmla="*/ 3825863 h 6006381"/>
              <a:gd name="connsiteX73" fmla="*/ 5526156 w 10230678"/>
              <a:gd name="connsiteY73" fmla="*/ 3839115 h 6006381"/>
              <a:gd name="connsiteX74" fmla="*/ 5512904 w 10230678"/>
              <a:gd name="connsiteY74" fmla="*/ 3852368 h 6006381"/>
              <a:gd name="connsiteX75" fmla="*/ 5486400 w 10230678"/>
              <a:gd name="connsiteY75" fmla="*/ 3865620 h 6006381"/>
              <a:gd name="connsiteX76" fmla="*/ 5406887 w 10230678"/>
              <a:gd name="connsiteY76" fmla="*/ 3892124 h 6006381"/>
              <a:gd name="connsiteX77" fmla="*/ 5387008 w 10230678"/>
              <a:gd name="connsiteY77" fmla="*/ 3905376 h 6006381"/>
              <a:gd name="connsiteX78" fmla="*/ 5367130 w 10230678"/>
              <a:gd name="connsiteY78" fmla="*/ 3912002 h 6006381"/>
              <a:gd name="connsiteX79" fmla="*/ 5340626 w 10230678"/>
              <a:gd name="connsiteY79" fmla="*/ 3925255 h 6006381"/>
              <a:gd name="connsiteX80" fmla="*/ 5320747 w 10230678"/>
              <a:gd name="connsiteY80" fmla="*/ 3938507 h 6006381"/>
              <a:gd name="connsiteX81" fmla="*/ 5280991 w 10230678"/>
              <a:gd name="connsiteY81" fmla="*/ 3951759 h 6006381"/>
              <a:gd name="connsiteX82" fmla="*/ 5254487 w 10230678"/>
              <a:gd name="connsiteY82" fmla="*/ 3971637 h 6006381"/>
              <a:gd name="connsiteX83" fmla="*/ 5234608 w 10230678"/>
              <a:gd name="connsiteY83" fmla="*/ 3984889 h 6006381"/>
              <a:gd name="connsiteX84" fmla="*/ 5221356 w 10230678"/>
              <a:gd name="connsiteY84" fmla="*/ 3998142 h 6006381"/>
              <a:gd name="connsiteX85" fmla="*/ 5188226 w 10230678"/>
              <a:gd name="connsiteY85" fmla="*/ 4018020 h 6006381"/>
              <a:gd name="connsiteX86" fmla="*/ 5174974 w 10230678"/>
              <a:gd name="connsiteY86" fmla="*/ 4037898 h 6006381"/>
              <a:gd name="connsiteX87" fmla="*/ 5155095 w 10230678"/>
              <a:gd name="connsiteY87" fmla="*/ 4051150 h 6006381"/>
              <a:gd name="connsiteX88" fmla="*/ 5121965 w 10230678"/>
              <a:gd name="connsiteY88" fmla="*/ 4077655 h 6006381"/>
              <a:gd name="connsiteX89" fmla="*/ 5102087 w 10230678"/>
              <a:gd name="connsiteY89" fmla="*/ 4097533 h 6006381"/>
              <a:gd name="connsiteX90" fmla="*/ 5082208 w 10230678"/>
              <a:gd name="connsiteY90" fmla="*/ 4110785 h 6006381"/>
              <a:gd name="connsiteX91" fmla="*/ 5015947 w 10230678"/>
              <a:gd name="connsiteY91" fmla="*/ 4177046 h 6006381"/>
              <a:gd name="connsiteX92" fmla="*/ 4996069 w 10230678"/>
              <a:gd name="connsiteY92" fmla="*/ 4196924 h 6006381"/>
              <a:gd name="connsiteX93" fmla="*/ 4943060 w 10230678"/>
              <a:gd name="connsiteY93" fmla="*/ 4243307 h 6006381"/>
              <a:gd name="connsiteX94" fmla="*/ 4929808 w 10230678"/>
              <a:gd name="connsiteY94" fmla="*/ 4263185 h 6006381"/>
              <a:gd name="connsiteX95" fmla="*/ 4870174 w 10230678"/>
              <a:gd name="connsiteY95" fmla="*/ 4302942 h 6006381"/>
              <a:gd name="connsiteX96" fmla="*/ 4843669 w 10230678"/>
              <a:gd name="connsiteY96" fmla="*/ 4322820 h 6006381"/>
              <a:gd name="connsiteX97" fmla="*/ 4823791 w 10230678"/>
              <a:gd name="connsiteY97" fmla="*/ 4349324 h 6006381"/>
              <a:gd name="connsiteX98" fmla="*/ 4790660 w 10230678"/>
              <a:gd name="connsiteY98" fmla="*/ 4369202 h 6006381"/>
              <a:gd name="connsiteX99" fmla="*/ 4737652 w 10230678"/>
              <a:gd name="connsiteY99" fmla="*/ 4422211 h 6006381"/>
              <a:gd name="connsiteX100" fmla="*/ 4671391 w 10230678"/>
              <a:gd name="connsiteY100" fmla="*/ 4475220 h 6006381"/>
              <a:gd name="connsiteX101" fmla="*/ 4618382 w 10230678"/>
              <a:gd name="connsiteY101" fmla="*/ 4528229 h 6006381"/>
              <a:gd name="connsiteX102" fmla="*/ 4585252 w 10230678"/>
              <a:gd name="connsiteY102" fmla="*/ 4561359 h 6006381"/>
              <a:gd name="connsiteX103" fmla="*/ 4565374 w 10230678"/>
              <a:gd name="connsiteY103" fmla="*/ 4574611 h 6006381"/>
              <a:gd name="connsiteX104" fmla="*/ 4545495 w 10230678"/>
              <a:gd name="connsiteY104" fmla="*/ 4594489 h 6006381"/>
              <a:gd name="connsiteX105" fmla="*/ 4518991 w 10230678"/>
              <a:gd name="connsiteY105" fmla="*/ 4607742 h 6006381"/>
              <a:gd name="connsiteX106" fmla="*/ 4459356 w 10230678"/>
              <a:gd name="connsiteY106" fmla="*/ 4654124 h 6006381"/>
              <a:gd name="connsiteX107" fmla="*/ 4439478 w 10230678"/>
              <a:gd name="connsiteY107" fmla="*/ 4667376 h 6006381"/>
              <a:gd name="connsiteX108" fmla="*/ 4419600 w 10230678"/>
              <a:gd name="connsiteY108" fmla="*/ 4674002 h 6006381"/>
              <a:gd name="connsiteX109" fmla="*/ 4379843 w 10230678"/>
              <a:gd name="connsiteY109" fmla="*/ 4700507 h 6006381"/>
              <a:gd name="connsiteX110" fmla="*/ 4340087 w 10230678"/>
              <a:gd name="connsiteY110" fmla="*/ 4727011 h 6006381"/>
              <a:gd name="connsiteX111" fmla="*/ 4326834 w 10230678"/>
              <a:gd name="connsiteY111" fmla="*/ 4740263 h 6006381"/>
              <a:gd name="connsiteX112" fmla="*/ 4273826 w 10230678"/>
              <a:gd name="connsiteY112" fmla="*/ 4766768 h 6006381"/>
              <a:gd name="connsiteX113" fmla="*/ 4220817 w 10230678"/>
              <a:gd name="connsiteY113" fmla="*/ 4806524 h 6006381"/>
              <a:gd name="connsiteX114" fmla="*/ 4200939 w 10230678"/>
              <a:gd name="connsiteY114" fmla="*/ 4813150 h 6006381"/>
              <a:gd name="connsiteX115" fmla="*/ 4167808 w 10230678"/>
              <a:gd name="connsiteY115" fmla="*/ 4839655 h 6006381"/>
              <a:gd name="connsiteX116" fmla="*/ 4147930 w 10230678"/>
              <a:gd name="connsiteY116" fmla="*/ 4846281 h 6006381"/>
              <a:gd name="connsiteX117" fmla="*/ 4088295 w 10230678"/>
              <a:gd name="connsiteY117" fmla="*/ 4886037 h 6006381"/>
              <a:gd name="connsiteX118" fmla="*/ 4015408 w 10230678"/>
              <a:gd name="connsiteY118" fmla="*/ 4932420 h 6006381"/>
              <a:gd name="connsiteX119" fmla="*/ 3995530 w 10230678"/>
              <a:gd name="connsiteY119" fmla="*/ 4945672 h 6006381"/>
              <a:gd name="connsiteX120" fmla="*/ 3962400 w 10230678"/>
              <a:gd name="connsiteY120" fmla="*/ 4978802 h 6006381"/>
              <a:gd name="connsiteX121" fmla="*/ 3929269 w 10230678"/>
              <a:gd name="connsiteY121" fmla="*/ 5005307 h 6006381"/>
              <a:gd name="connsiteX122" fmla="*/ 3863008 w 10230678"/>
              <a:gd name="connsiteY122" fmla="*/ 5071568 h 6006381"/>
              <a:gd name="connsiteX123" fmla="*/ 3763617 w 10230678"/>
              <a:gd name="connsiteY123" fmla="*/ 5164333 h 6006381"/>
              <a:gd name="connsiteX124" fmla="*/ 3717234 w 10230678"/>
              <a:gd name="connsiteY124" fmla="*/ 5204089 h 6006381"/>
              <a:gd name="connsiteX125" fmla="*/ 3703982 w 10230678"/>
              <a:gd name="connsiteY125" fmla="*/ 5217342 h 6006381"/>
              <a:gd name="connsiteX126" fmla="*/ 3677478 w 10230678"/>
              <a:gd name="connsiteY126" fmla="*/ 5237220 h 6006381"/>
              <a:gd name="connsiteX127" fmla="*/ 3657600 w 10230678"/>
              <a:gd name="connsiteY127" fmla="*/ 5250472 h 6006381"/>
              <a:gd name="connsiteX128" fmla="*/ 3624469 w 10230678"/>
              <a:gd name="connsiteY128" fmla="*/ 5270350 h 6006381"/>
              <a:gd name="connsiteX129" fmla="*/ 3604591 w 10230678"/>
              <a:gd name="connsiteY129" fmla="*/ 5290229 h 6006381"/>
              <a:gd name="connsiteX130" fmla="*/ 3538330 w 10230678"/>
              <a:gd name="connsiteY130" fmla="*/ 5316733 h 6006381"/>
              <a:gd name="connsiteX131" fmla="*/ 3452191 w 10230678"/>
              <a:gd name="connsiteY131" fmla="*/ 5356489 h 6006381"/>
              <a:gd name="connsiteX132" fmla="*/ 3379304 w 10230678"/>
              <a:gd name="connsiteY132" fmla="*/ 5382994 h 6006381"/>
              <a:gd name="connsiteX133" fmla="*/ 3299791 w 10230678"/>
              <a:gd name="connsiteY133" fmla="*/ 5422750 h 6006381"/>
              <a:gd name="connsiteX134" fmla="*/ 3260034 w 10230678"/>
              <a:gd name="connsiteY134" fmla="*/ 5436002 h 6006381"/>
              <a:gd name="connsiteX135" fmla="*/ 3200400 w 10230678"/>
              <a:gd name="connsiteY135" fmla="*/ 5475759 h 6006381"/>
              <a:gd name="connsiteX136" fmla="*/ 3180521 w 10230678"/>
              <a:gd name="connsiteY136" fmla="*/ 5489011 h 6006381"/>
              <a:gd name="connsiteX137" fmla="*/ 3160643 w 10230678"/>
              <a:gd name="connsiteY137" fmla="*/ 5495637 h 6006381"/>
              <a:gd name="connsiteX138" fmla="*/ 3107634 w 10230678"/>
              <a:gd name="connsiteY138" fmla="*/ 5522142 h 6006381"/>
              <a:gd name="connsiteX139" fmla="*/ 3061252 w 10230678"/>
              <a:gd name="connsiteY139" fmla="*/ 5535394 h 6006381"/>
              <a:gd name="connsiteX140" fmla="*/ 3008243 w 10230678"/>
              <a:gd name="connsiteY140" fmla="*/ 5561898 h 6006381"/>
              <a:gd name="connsiteX141" fmla="*/ 2981739 w 10230678"/>
              <a:gd name="connsiteY141" fmla="*/ 5575150 h 6006381"/>
              <a:gd name="connsiteX142" fmla="*/ 2961860 w 10230678"/>
              <a:gd name="connsiteY142" fmla="*/ 5595029 h 6006381"/>
              <a:gd name="connsiteX143" fmla="*/ 2922104 w 10230678"/>
              <a:gd name="connsiteY143" fmla="*/ 5608281 h 6006381"/>
              <a:gd name="connsiteX144" fmla="*/ 2882347 w 10230678"/>
              <a:gd name="connsiteY144" fmla="*/ 5628159 h 6006381"/>
              <a:gd name="connsiteX145" fmla="*/ 2855843 w 10230678"/>
              <a:gd name="connsiteY145" fmla="*/ 5641411 h 6006381"/>
              <a:gd name="connsiteX146" fmla="*/ 2822713 w 10230678"/>
              <a:gd name="connsiteY146" fmla="*/ 5648037 h 6006381"/>
              <a:gd name="connsiteX147" fmla="*/ 2802834 w 10230678"/>
              <a:gd name="connsiteY147" fmla="*/ 5654663 h 6006381"/>
              <a:gd name="connsiteX148" fmla="*/ 2776330 w 10230678"/>
              <a:gd name="connsiteY148" fmla="*/ 5661289 h 6006381"/>
              <a:gd name="connsiteX149" fmla="*/ 2743200 w 10230678"/>
              <a:gd name="connsiteY149" fmla="*/ 5667915 h 6006381"/>
              <a:gd name="connsiteX150" fmla="*/ 2716695 w 10230678"/>
              <a:gd name="connsiteY150" fmla="*/ 5674542 h 6006381"/>
              <a:gd name="connsiteX151" fmla="*/ 2650434 w 10230678"/>
              <a:gd name="connsiteY151" fmla="*/ 5687794 h 6006381"/>
              <a:gd name="connsiteX152" fmla="*/ 2623930 w 10230678"/>
              <a:gd name="connsiteY152" fmla="*/ 5694420 h 6006381"/>
              <a:gd name="connsiteX153" fmla="*/ 2584174 w 10230678"/>
              <a:gd name="connsiteY153" fmla="*/ 5701046 h 6006381"/>
              <a:gd name="connsiteX154" fmla="*/ 2511287 w 10230678"/>
              <a:gd name="connsiteY154" fmla="*/ 5720924 h 6006381"/>
              <a:gd name="connsiteX155" fmla="*/ 2372139 w 10230678"/>
              <a:gd name="connsiteY155" fmla="*/ 5727550 h 6006381"/>
              <a:gd name="connsiteX156" fmla="*/ 2272747 w 10230678"/>
              <a:gd name="connsiteY156" fmla="*/ 5720924 h 6006381"/>
              <a:gd name="connsiteX157" fmla="*/ 2299252 w 10230678"/>
              <a:gd name="connsiteY157" fmla="*/ 5714298 h 6006381"/>
              <a:gd name="connsiteX158" fmla="*/ 2279374 w 10230678"/>
              <a:gd name="connsiteY158" fmla="*/ 5701046 h 6006381"/>
              <a:gd name="connsiteX159" fmla="*/ 2259495 w 10230678"/>
              <a:gd name="connsiteY159" fmla="*/ 5707672 h 6006381"/>
              <a:gd name="connsiteX160" fmla="*/ 2166730 w 10230678"/>
              <a:gd name="connsiteY160" fmla="*/ 5694420 h 6006381"/>
              <a:gd name="connsiteX161" fmla="*/ 2073965 w 10230678"/>
              <a:gd name="connsiteY161" fmla="*/ 5681168 h 6006381"/>
              <a:gd name="connsiteX162" fmla="*/ 2034208 w 10230678"/>
              <a:gd name="connsiteY162" fmla="*/ 5667915 h 6006381"/>
              <a:gd name="connsiteX163" fmla="*/ 1981200 w 10230678"/>
              <a:gd name="connsiteY163" fmla="*/ 5654663 h 6006381"/>
              <a:gd name="connsiteX164" fmla="*/ 1921565 w 10230678"/>
              <a:gd name="connsiteY164" fmla="*/ 5634785 h 6006381"/>
              <a:gd name="connsiteX165" fmla="*/ 1901687 w 10230678"/>
              <a:gd name="connsiteY165" fmla="*/ 5621533 h 6006381"/>
              <a:gd name="connsiteX166" fmla="*/ 1881808 w 10230678"/>
              <a:gd name="connsiteY166" fmla="*/ 5614907 h 6006381"/>
              <a:gd name="connsiteX167" fmla="*/ 1835426 w 10230678"/>
              <a:gd name="connsiteY167" fmla="*/ 5555272 h 6006381"/>
              <a:gd name="connsiteX168" fmla="*/ 1822174 w 10230678"/>
              <a:gd name="connsiteY168" fmla="*/ 5535394 h 6006381"/>
              <a:gd name="connsiteX169" fmla="*/ 1802295 w 10230678"/>
              <a:gd name="connsiteY169" fmla="*/ 5495637 h 6006381"/>
              <a:gd name="connsiteX170" fmla="*/ 1782417 w 10230678"/>
              <a:gd name="connsiteY170" fmla="*/ 5475759 h 6006381"/>
              <a:gd name="connsiteX171" fmla="*/ 1749287 w 10230678"/>
              <a:gd name="connsiteY171" fmla="*/ 5422750 h 6006381"/>
              <a:gd name="connsiteX172" fmla="*/ 1729408 w 10230678"/>
              <a:gd name="connsiteY172" fmla="*/ 5402872 h 6006381"/>
              <a:gd name="connsiteX173" fmla="*/ 1676400 w 10230678"/>
              <a:gd name="connsiteY173" fmla="*/ 5329985 h 6006381"/>
              <a:gd name="connsiteX174" fmla="*/ 1669774 w 10230678"/>
              <a:gd name="connsiteY174" fmla="*/ 5310107 h 6006381"/>
              <a:gd name="connsiteX175" fmla="*/ 1616765 w 10230678"/>
              <a:gd name="connsiteY175" fmla="*/ 5237220 h 6006381"/>
              <a:gd name="connsiteX176" fmla="*/ 1596887 w 10230678"/>
              <a:gd name="connsiteY176" fmla="*/ 5197463 h 6006381"/>
              <a:gd name="connsiteX177" fmla="*/ 1577008 w 10230678"/>
              <a:gd name="connsiteY177" fmla="*/ 5164333 h 6006381"/>
              <a:gd name="connsiteX178" fmla="*/ 1563756 w 10230678"/>
              <a:gd name="connsiteY178" fmla="*/ 5117950 h 6006381"/>
              <a:gd name="connsiteX179" fmla="*/ 1550504 w 10230678"/>
              <a:gd name="connsiteY179" fmla="*/ 5091446 h 6006381"/>
              <a:gd name="connsiteX180" fmla="*/ 1543878 w 10230678"/>
              <a:gd name="connsiteY180" fmla="*/ 5064942 h 6006381"/>
              <a:gd name="connsiteX181" fmla="*/ 1530626 w 10230678"/>
              <a:gd name="connsiteY181" fmla="*/ 4992055 h 6006381"/>
              <a:gd name="connsiteX182" fmla="*/ 1524000 w 10230678"/>
              <a:gd name="connsiteY182" fmla="*/ 4448715 h 6006381"/>
              <a:gd name="connsiteX183" fmla="*/ 1517374 w 10230678"/>
              <a:gd name="connsiteY183" fmla="*/ 4110785 h 6006381"/>
              <a:gd name="connsiteX184" fmla="*/ 1530626 w 10230678"/>
              <a:gd name="connsiteY184" fmla="*/ 3693342 h 6006381"/>
              <a:gd name="connsiteX185" fmla="*/ 1543878 w 10230678"/>
              <a:gd name="connsiteY185" fmla="*/ 3262646 h 6006381"/>
              <a:gd name="connsiteX186" fmla="*/ 1550504 w 10230678"/>
              <a:gd name="connsiteY186" fmla="*/ 2785568 h 6006381"/>
              <a:gd name="connsiteX187" fmla="*/ 1563756 w 10230678"/>
              <a:gd name="connsiteY187" fmla="*/ 2547029 h 6006381"/>
              <a:gd name="connsiteX188" fmla="*/ 1570382 w 10230678"/>
              <a:gd name="connsiteY188" fmla="*/ 2315115 h 6006381"/>
              <a:gd name="connsiteX189" fmla="*/ 1577008 w 10230678"/>
              <a:gd name="connsiteY189" fmla="*/ 1997063 h 6006381"/>
              <a:gd name="connsiteX190" fmla="*/ 1590260 w 10230678"/>
              <a:gd name="connsiteY190" fmla="*/ 1884420 h 6006381"/>
              <a:gd name="connsiteX191" fmla="*/ 1596887 w 10230678"/>
              <a:gd name="connsiteY191" fmla="*/ 1818159 h 6006381"/>
              <a:gd name="connsiteX192" fmla="*/ 1603513 w 10230678"/>
              <a:gd name="connsiteY192" fmla="*/ 1698889 h 6006381"/>
              <a:gd name="connsiteX193" fmla="*/ 1616765 w 10230678"/>
              <a:gd name="connsiteY193" fmla="*/ 1632629 h 6006381"/>
              <a:gd name="connsiteX194" fmla="*/ 1623391 w 10230678"/>
              <a:gd name="connsiteY194" fmla="*/ 1599498 h 6006381"/>
              <a:gd name="connsiteX195" fmla="*/ 1649895 w 10230678"/>
              <a:gd name="connsiteY195" fmla="*/ 1533237 h 6006381"/>
              <a:gd name="connsiteX196" fmla="*/ 1683026 w 10230678"/>
              <a:gd name="connsiteY196" fmla="*/ 1460350 h 6006381"/>
              <a:gd name="connsiteX197" fmla="*/ 1696278 w 10230678"/>
              <a:gd name="connsiteY197" fmla="*/ 1427220 h 6006381"/>
              <a:gd name="connsiteX198" fmla="*/ 1736034 w 10230678"/>
              <a:gd name="connsiteY198" fmla="*/ 1367585 h 6006381"/>
              <a:gd name="connsiteX199" fmla="*/ 1769165 w 10230678"/>
              <a:gd name="connsiteY199" fmla="*/ 1314576 h 6006381"/>
              <a:gd name="connsiteX200" fmla="*/ 1795669 w 10230678"/>
              <a:gd name="connsiteY200" fmla="*/ 1268194 h 6006381"/>
              <a:gd name="connsiteX201" fmla="*/ 1822174 w 10230678"/>
              <a:gd name="connsiteY201" fmla="*/ 1235063 h 6006381"/>
              <a:gd name="connsiteX202" fmla="*/ 1842052 w 10230678"/>
              <a:gd name="connsiteY202" fmla="*/ 1221811 h 6006381"/>
              <a:gd name="connsiteX203" fmla="*/ 1861930 w 10230678"/>
              <a:gd name="connsiteY203" fmla="*/ 1201933 h 6006381"/>
              <a:gd name="connsiteX204" fmla="*/ 1901687 w 10230678"/>
              <a:gd name="connsiteY204" fmla="*/ 1188681 h 6006381"/>
              <a:gd name="connsiteX205" fmla="*/ 1921565 w 10230678"/>
              <a:gd name="connsiteY205" fmla="*/ 1175429 h 6006381"/>
              <a:gd name="connsiteX206" fmla="*/ 2027582 w 10230678"/>
              <a:gd name="connsiteY206" fmla="*/ 1162176 h 6006381"/>
              <a:gd name="connsiteX207" fmla="*/ 2133600 w 10230678"/>
              <a:gd name="connsiteY207" fmla="*/ 1155550 h 6006381"/>
              <a:gd name="connsiteX208" fmla="*/ 2352260 w 10230678"/>
              <a:gd name="connsiteY208" fmla="*/ 1162176 h 6006381"/>
              <a:gd name="connsiteX209" fmla="*/ 2484782 w 10230678"/>
              <a:gd name="connsiteY209" fmla="*/ 1175429 h 6006381"/>
              <a:gd name="connsiteX210" fmla="*/ 2504660 w 10230678"/>
              <a:gd name="connsiteY210" fmla="*/ 1188681 h 6006381"/>
              <a:gd name="connsiteX211" fmla="*/ 2517913 w 10230678"/>
              <a:gd name="connsiteY211" fmla="*/ 1201933 h 6006381"/>
              <a:gd name="connsiteX212" fmla="*/ 2531165 w 10230678"/>
              <a:gd name="connsiteY212" fmla="*/ 1221811 h 6006381"/>
              <a:gd name="connsiteX213" fmla="*/ 2517913 w 10230678"/>
              <a:gd name="connsiteY213" fmla="*/ 1327829 h 6006381"/>
              <a:gd name="connsiteX214" fmla="*/ 2504660 w 10230678"/>
              <a:gd name="connsiteY214" fmla="*/ 1367585 h 6006381"/>
              <a:gd name="connsiteX215" fmla="*/ 2484782 w 10230678"/>
              <a:gd name="connsiteY215" fmla="*/ 1387463 h 6006381"/>
              <a:gd name="connsiteX216" fmla="*/ 2471530 w 10230678"/>
              <a:gd name="connsiteY216" fmla="*/ 1407342 h 6006381"/>
              <a:gd name="connsiteX217" fmla="*/ 2431774 w 10230678"/>
              <a:gd name="connsiteY217" fmla="*/ 1447098 h 6006381"/>
              <a:gd name="connsiteX218" fmla="*/ 2418521 w 10230678"/>
              <a:gd name="connsiteY218" fmla="*/ 1460350 h 6006381"/>
              <a:gd name="connsiteX219" fmla="*/ 2392017 w 10230678"/>
              <a:gd name="connsiteY219" fmla="*/ 1473602 h 6006381"/>
              <a:gd name="connsiteX220" fmla="*/ 2378765 w 10230678"/>
              <a:gd name="connsiteY220" fmla="*/ 1486855 h 6006381"/>
              <a:gd name="connsiteX221" fmla="*/ 2365513 w 10230678"/>
              <a:gd name="connsiteY221" fmla="*/ 1506733 h 6006381"/>
              <a:gd name="connsiteX222" fmla="*/ 2345634 w 10230678"/>
              <a:gd name="connsiteY222" fmla="*/ 1519985 h 6006381"/>
              <a:gd name="connsiteX223" fmla="*/ 2312504 w 10230678"/>
              <a:gd name="connsiteY223" fmla="*/ 1553115 h 6006381"/>
              <a:gd name="connsiteX224" fmla="*/ 2279374 w 10230678"/>
              <a:gd name="connsiteY224" fmla="*/ 1586246 h 6006381"/>
              <a:gd name="connsiteX225" fmla="*/ 2266121 w 10230678"/>
              <a:gd name="connsiteY225" fmla="*/ 1606124 h 6006381"/>
              <a:gd name="connsiteX226" fmla="*/ 2219739 w 10230678"/>
              <a:gd name="connsiteY226" fmla="*/ 1632629 h 6006381"/>
              <a:gd name="connsiteX227" fmla="*/ 2179982 w 10230678"/>
              <a:gd name="connsiteY227" fmla="*/ 1672385 h 6006381"/>
              <a:gd name="connsiteX228" fmla="*/ 2140226 w 10230678"/>
              <a:gd name="connsiteY228" fmla="*/ 1712142 h 6006381"/>
              <a:gd name="connsiteX229" fmla="*/ 2113721 w 10230678"/>
              <a:gd name="connsiteY229" fmla="*/ 1738646 h 6006381"/>
              <a:gd name="connsiteX230" fmla="*/ 2100469 w 10230678"/>
              <a:gd name="connsiteY230" fmla="*/ 1758524 h 6006381"/>
              <a:gd name="connsiteX231" fmla="*/ 2047460 w 10230678"/>
              <a:gd name="connsiteY231" fmla="*/ 1798281 h 6006381"/>
              <a:gd name="connsiteX232" fmla="*/ 1981200 w 10230678"/>
              <a:gd name="connsiteY232" fmla="*/ 1864542 h 6006381"/>
              <a:gd name="connsiteX233" fmla="*/ 1967947 w 10230678"/>
              <a:gd name="connsiteY233" fmla="*/ 1877794 h 6006381"/>
              <a:gd name="connsiteX234" fmla="*/ 1954695 w 10230678"/>
              <a:gd name="connsiteY234" fmla="*/ 1897672 h 6006381"/>
              <a:gd name="connsiteX235" fmla="*/ 1934817 w 10230678"/>
              <a:gd name="connsiteY235" fmla="*/ 1910924 h 6006381"/>
              <a:gd name="connsiteX236" fmla="*/ 1901687 w 10230678"/>
              <a:gd name="connsiteY236" fmla="*/ 1944055 h 6006381"/>
              <a:gd name="connsiteX237" fmla="*/ 1888434 w 10230678"/>
              <a:gd name="connsiteY237" fmla="*/ 1957307 h 6006381"/>
              <a:gd name="connsiteX238" fmla="*/ 1868556 w 10230678"/>
              <a:gd name="connsiteY238" fmla="*/ 1977185 h 6006381"/>
              <a:gd name="connsiteX239" fmla="*/ 1828800 w 10230678"/>
              <a:gd name="connsiteY239" fmla="*/ 1997063 h 6006381"/>
              <a:gd name="connsiteX240" fmla="*/ 1808921 w 10230678"/>
              <a:gd name="connsiteY240" fmla="*/ 2003689 h 6006381"/>
              <a:gd name="connsiteX241" fmla="*/ 1769165 w 10230678"/>
              <a:gd name="connsiteY241" fmla="*/ 2030194 h 6006381"/>
              <a:gd name="connsiteX242" fmla="*/ 1749287 w 10230678"/>
              <a:gd name="connsiteY242" fmla="*/ 2043446 h 6006381"/>
              <a:gd name="connsiteX243" fmla="*/ 1676400 w 10230678"/>
              <a:gd name="connsiteY243" fmla="*/ 2063324 h 6006381"/>
              <a:gd name="connsiteX244" fmla="*/ 1623391 w 10230678"/>
              <a:gd name="connsiteY244" fmla="*/ 2069950 h 6006381"/>
              <a:gd name="connsiteX245" fmla="*/ 1484243 w 10230678"/>
              <a:gd name="connsiteY245" fmla="*/ 2083202 h 6006381"/>
              <a:gd name="connsiteX246" fmla="*/ 1285460 w 10230678"/>
              <a:gd name="connsiteY246" fmla="*/ 2076576 h 6006381"/>
              <a:gd name="connsiteX247" fmla="*/ 1252330 w 10230678"/>
              <a:gd name="connsiteY247" fmla="*/ 2043446 h 6006381"/>
              <a:gd name="connsiteX248" fmla="*/ 1239078 w 10230678"/>
              <a:gd name="connsiteY248" fmla="*/ 2010315 h 6006381"/>
              <a:gd name="connsiteX249" fmla="*/ 1219200 w 10230678"/>
              <a:gd name="connsiteY249" fmla="*/ 1930802 h 6006381"/>
              <a:gd name="connsiteX250" fmla="*/ 1225826 w 10230678"/>
              <a:gd name="connsiteY250" fmla="*/ 1798281 h 6006381"/>
              <a:gd name="connsiteX251" fmla="*/ 1232452 w 10230678"/>
              <a:gd name="connsiteY251" fmla="*/ 1771776 h 6006381"/>
              <a:gd name="connsiteX252" fmla="*/ 1245704 w 10230678"/>
              <a:gd name="connsiteY252" fmla="*/ 1712142 h 6006381"/>
              <a:gd name="connsiteX253" fmla="*/ 1258956 w 10230678"/>
              <a:gd name="connsiteY253" fmla="*/ 1672385 h 6006381"/>
              <a:gd name="connsiteX254" fmla="*/ 1292087 w 10230678"/>
              <a:gd name="connsiteY254" fmla="*/ 1612750 h 6006381"/>
              <a:gd name="connsiteX255" fmla="*/ 1318591 w 10230678"/>
              <a:gd name="connsiteY255" fmla="*/ 1566368 h 6006381"/>
              <a:gd name="connsiteX256" fmla="*/ 1331843 w 10230678"/>
              <a:gd name="connsiteY256" fmla="*/ 1539863 h 6006381"/>
              <a:gd name="connsiteX257" fmla="*/ 1345095 w 10230678"/>
              <a:gd name="connsiteY257" fmla="*/ 1519985 h 6006381"/>
              <a:gd name="connsiteX258" fmla="*/ 1364974 w 10230678"/>
              <a:gd name="connsiteY258" fmla="*/ 1486855 h 6006381"/>
              <a:gd name="connsiteX259" fmla="*/ 1391478 w 10230678"/>
              <a:gd name="connsiteY259" fmla="*/ 1460350 h 6006381"/>
              <a:gd name="connsiteX260" fmla="*/ 1437860 w 10230678"/>
              <a:gd name="connsiteY260" fmla="*/ 1400715 h 6006381"/>
              <a:gd name="connsiteX261" fmla="*/ 1524000 w 10230678"/>
              <a:gd name="connsiteY261" fmla="*/ 1314576 h 6006381"/>
              <a:gd name="connsiteX262" fmla="*/ 1563756 w 10230678"/>
              <a:gd name="connsiteY262" fmla="*/ 1274820 h 6006381"/>
              <a:gd name="connsiteX263" fmla="*/ 1583634 w 10230678"/>
              <a:gd name="connsiteY263" fmla="*/ 1261568 h 6006381"/>
              <a:gd name="connsiteX264" fmla="*/ 1649895 w 10230678"/>
              <a:gd name="connsiteY264" fmla="*/ 1195307 h 6006381"/>
              <a:gd name="connsiteX265" fmla="*/ 1755913 w 10230678"/>
              <a:gd name="connsiteY265" fmla="*/ 1109168 h 6006381"/>
              <a:gd name="connsiteX266" fmla="*/ 1802295 w 10230678"/>
              <a:gd name="connsiteY266" fmla="*/ 1069411 h 6006381"/>
              <a:gd name="connsiteX267" fmla="*/ 1868556 w 10230678"/>
              <a:gd name="connsiteY267" fmla="*/ 1016402 h 6006381"/>
              <a:gd name="connsiteX268" fmla="*/ 1895060 w 10230678"/>
              <a:gd name="connsiteY268" fmla="*/ 996524 h 6006381"/>
              <a:gd name="connsiteX269" fmla="*/ 1908313 w 10230678"/>
              <a:gd name="connsiteY269" fmla="*/ 983272 h 6006381"/>
              <a:gd name="connsiteX270" fmla="*/ 1954695 w 10230678"/>
              <a:gd name="connsiteY270" fmla="*/ 950142 h 6006381"/>
              <a:gd name="connsiteX271" fmla="*/ 1981200 w 10230678"/>
              <a:gd name="connsiteY271" fmla="*/ 930263 h 6006381"/>
              <a:gd name="connsiteX272" fmla="*/ 2007704 w 10230678"/>
              <a:gd name="connsiteY272" fmla="*/ 917011 h 6006381"/>
              <a:gd name="connsiteX273" fmla="*/ 2040834 w 10230678"/>
              <a:gd name="connsiteY273" fmla="*/ 890507 h 6006381"/>
              <a:gd name="connsiteX274" fmla="*/ 2073965 w 10230678"/>
              <a:gd name="connsiteY274" fmla="*/ 870629 h 6006381"/>
              <a:gd name="connsiteX275" fmla="*/ 2100469 w 10230678"/>
              <a:gd name="connsiteY275" fmla="*/ 850750 h 6006381"/>
              <a:gd name="connsiteX276" fmla="*/ 2160104 w 10230678"/>
              <a:gd name="connsiteY276" fmla="*/ 824246 h 6006381"/>
              <a:gd name="connsiteX277" fmla="*/ 2179982 w 10230678"/>
              <a:gd name="connsiteY277" fmla="*/ 810994 h 6006381"/>
              <a:gd name="connsiteX278" fmla="*/ 2213113 w 10230678"/>
              <a:gd name="connsiteY278" fmla="*/ 797742 h 6006381"/>
              <a:gd name="connsiteX279" fmla="*/ 2246243 w 10230678"/>
              <a:gd name="connsiteY279" fmla="*/ 777863 h 6006381"/>
              <a:gd name="connsiteX280" fmla="*/ 2266121 w 10230678"/>
              <a:gd name="connsiteY280" fmla="*/ 771237 h 6006381"/>
              <a:gd name="connsiteX281" fmla="*/ 2299252 w 10230678"/>
              <a:gd name="connsiteY281" fmla="*/ 751359 h 6006381"/>
              <a:gd name="connsiteX282" fmla="*/ 2339008 w 10230678"/>
              <a:gd name="connsiteY282" fmla="*/ 738107 h 6006381"/>
              <a:gd name="connsiteX283" fmla="*/ 2458278 w 10230678"/>
              <a:gd name="connsiteY283" fmla="*/ 704976 h 6006381"/>
              <a:gd name="connsiteX284" fmla="*/ 2630556 w 10230678"/>
              <a:gd name="connsiteY284" fmla="*/ 665220 h 6006381"/>
              <a:gd name="connsiteX285" fmla="*/ 2756452 w 10230678"/>
              <a:gd name="connsiteY285" fmla="*/ 638715 h 6006381"/>
              <a:gd name="connsiteX286" fmla="*/ 2895600 w 10230678"/>
              <a:gd name="connsiteY286" fmla="*/ 625463 h 6006381"/>
              <a:gd name="connsiteX287" fmla="*/ 3087756 w 10230678"/>
              <a:gd name="connsiteY287" fmla="*/ 598959 h 6006381"/>
              <a:gd name="connsiteX288" fmla="*/ 3173895 w 10230678"/>
              <a:gd name="connsiteY288" fmla="*/ 592333 h 6006381"/>
              <a:gd name="connsiteX289" fmla="*/ 3299791 w 10230678"/>
              <a:gd name="connsiteY289" fmla="*/ 585707 h 6006381"/>
              <a:gd name="connsiteX290" fmla="*/ 3452191 w 10230678"/>
              <a:gd name="connsiteY290" fmla="*/ 572455 h 6006381"/>
              <a:gd name="connsiteX291" fmla="*/ 4048539 w 10230678"/>
              <a:gd name="connsiteY291" fmla="*/ 552576 h 6006381"/>
              <a:gd name="connsiteX292" fmla="*/ 4207565 w 10230678"/>
              <a:gd name="connsiteY292" fmla="*/ 539324 h 6006381"/>
              <a:gd name="connsiteX293" fmla="*/ 4366591 w 10230678"/>
              <a:gd name="connsiteY293" fmla="*/ 532698 h 6006381"/>
              <a:gd name="connsiteX294" fmla="*/ 4479234 w 10230678"/>
              <a:gd name="connsiteY294" fmla="*/ 526072 h 6006381"/>
              <a:gd name="connsiteX295" fmla="*/ 5247860 w 10230678"/>
              <a:gd name="connsiteY295" fmla="*/ 539324 h 6006381"/>
              <a:gd name="connsiteX296" fmla="*/ 5936974 w 10230678"/>
              <a:gd name="connsiteY296" fmla="*/ 545950 h 6006381"/>
              <a:gd name="connsiteX297" fmla="*/ 6725478 w 10230678"/>
              <a:gd name="connsiteY297" fmla="*/ 559202 h 6006381"/>
              <a:gd name="connsiteX298" fmla="*/ 6904382 w 10230678"/>
              <a:gd name="connsiteY298" fmla="*/ 565829 h 6006381"/>
              <a:gd name="connsiteX299" fmla="*/ 7149547 w 10230678"/>
              <a:gd name="connsiteY299" fmla="*/ 572455 h 6006381"/>
              <a:gd name="connsiteX300" fmla="*/ 7255565 w 10230678"/>
              <a:gd name="connsiteY300" fmla="*/ 579081 h 6006381"/>
              <a:gd name="connsiteX301" fmla="*/ 7673008 w 10230678"/>
              <a:gd name="connsiteY301" fmla="*/ 598959 h 6006381"/>
              <a:gd name="connsiteX302" fmla="*/ 7719391 w 10230678"/>
              <a:gd name="connsiteY302" fmla="*/ 605585 h 6006381"/>
              <a:gd name="connsiteX303" fmla="*/ 7752521 w 10230678"/>
              <a:gd name="connsiteY303" fmla="*/ 612211 h 6006381"/>
              <a:gd name="connsiteX304" fmla="*/ 7845287 w 10230678"/>
              <a:gd name="connsiteY304" fmla="*/ 618837 h 6006381"/>
              <a:gd name="connsiteX305" fmla="*/ 7885043 w 10230678"/>
              <a:gd name="connsiteY305" fmla="*/ 625463 h 6006381"/>
              <a:gd name="connsiteX306" fmla="*/ 7944678 w 10230678"/>
              <a:gd name="connsiteY306" fmla="*/ 632089 h 6006381"/>
              <a:gd name="connsiteX307" fmla="*/ 7997687 w 10230678"/>
              <a:gd name="connsiteY307" fmla="*/ 638715 h 6006381"/>
              <a:gd name="connsiteX308" fmla="*/ 8044069 w 10230678"/>
              <a:gd name="connsiteY308" fmla="*/ 645342 h 6006381"/>
              <a:gd name="connsiteX309" fmla="*/ 8110330 w 10230678"/>
              <a:gd name="connsiteY309" fmla="*/ 658594 h 6006381"/>
              <a:gd name="connsiteX310" fmla="*/ 8176591 w 10230678"/>
              <a:gd name="connsiteY310" fmla="*/ 665220 h 6006381"/>
              <a:gd name="connsiteX311" fmla="*/ 8275982 w 10230678"/>
              <a:gd name="connsiteY311" fmla="*/ 685098 h 6006381"/>
              <a:gd name="connsiteX312" fmla="*/ 8335617 w 10230678"/>
              <a:gd name="connsiteY312" fmla="*/ 691724 h 6006381"/>
              <a:gd name="connsiteX313" fmla="*/ 8461513 w 10230678"/>
              <a:gd name="connsiteY313" fmla="*/ 718229 h 6006381"/>
              <a:gd name="connsiteX314" fmla="*/ 8746434 w 10230678"/>
              <a:gd name="connsiteY314" fmla="*/ 764611 h 6006381"/>
              <a:gd name="connsiteX315" fmla="*/ 8819321 w 10230678"/>
              <a:gd name="connsiteY315" fmla="*/ 777863 h 6006381"/>
              <a:gd name="connsiteX316" fmla="*/ 8878956 w 10230678"/>
              <a:gd name="connsiteY316" fmla="*/ 791115 h 6006381"/>
              <a:gd name="connsiteX317" fmla="*/ 8925339 w 10230678"/>
              <a:gd name="connsiteY317" fmla="*/ 797742 h 6006381"/>
              <a:gd name="connsiteX318" fmla="*/ 9037982 w 10230678"/>
              <a:gd name="connsiteY318" fmla="*/ 830872 h 6006381"/>
              <a:gd name="connsiteX319" fmla="*/ 9084365 w 10230678"/>
              <a:gd name="connsiteY319" fmla="*/ 837498 h 6006381"/>
              <a:gd name="connsiteX320" fmla="*/ 9170504 w 10230678"/>
              <a:gd name="connsiteY320" fmla="*/ 864002 h 6006381"/>
              <a:gd name="connsiteX321" fmla="*/ 9210260 w 10230678"/>
              <a:gd name="connsiteY321" fmla="*/ 877255 h 6006381"/>
              <a:gd name="connsiteX322" fmla="*/ 9230139 w 10230678"/>
              <a:gd name="connsiteY322" fmla="*/ 890507 h 6006381"/>
              <a:gd name="connsiteX323" fmla="*/ 9269895 w 10230678"/>
              <a:gd name="connsiteY323" fmla="*/ 903759 h 6006381"/>
              <a:gd name="connsiteX324" fmla="*/ 9316278 w 10230678"/>
              <a:gd name="connsiteY324" fmla="*/ 917011 h 6006381"/>
              <a:gd name="connsiteX325" fmla="*/ 9342782 w 10230678"/>
              <a:gd name="connsiteY325" fmla="*/ 923637 h 6006381"/>
              <a:gd name="connsiteX326" fmla="*/ 9409043 w 10230678"/>
              <a:gd name="connsiteY326" fmla="*/ 950142 h 6006381"/>
              <a:gd name="connsiteX327" fmla="*/ 9428921 w 10230678"/>
              <a:gd name="connsiteY327" fmla="*/ 956768 h 6006381"/>
              <a:gd name="connsiteX328" fmla="*/ 9481930 w 10230678"/>
              <a:gd name="connsiteY328" fmla="*/ 983272 h 6006381"/>
              <a:gd name="connsiteX329" fmla="*/ 9508434 w 10230678"/>
              <a:gd name="connsiteY329" fmla="*/ 996524 h 6006381"/>
              <a:gd name="connsiteX330" fmla="*/ 9528313 w 10230678"/>
              <a:gd name="connsiteY330" fmla="*/ 1003150 h 6006381"/>
              <a:gd name="connsiteX331" fmla="*/ 9548191 w 10230678"/>
              <a:gd name="connsiteY331" fmla="*/ 1016402 h 6006381"/>
              <a:gd name="connsiteX332" fmla="*/ 9561443 w 10230678"/>
              <a:gd name="connsiteY332" fmla="*/ 1029655 h 6006381"/>
              <a:gd name="connsiteX333" fmla="*/ 9587947 w 10230678"/>
              <a:gd name="connsiteY333" fmla="*/ 1042907 h 6006381"/>
              <a:gd name="connsiteX334" fmla="*/ 9601200 w 10230678"/>
              <a:gd name="connsiteY334" fmla="*/ 1056159 h 6006381"/>
              <a:gd name="connsiteX335" fmla="*/ 9667460 w 10230678"/>
              <a:gd name="connsiteY335" fmla="*/ 1109168 h 6006381"/>
              <a:gd name="connsiteX336" fmla="*/ 9674087 w 10230678"/>
              <a:gd name="connsiteY336" fmla="*/ 1129046 h 6006381"/>
              <a:gd name="connsiteX337" fmla="*/ 9707217 w 10230678"/>
              <a:gd name="connsiteY337" fmla="*/ 1175429 h 6006381"/>
              <a:gd name="connsiteX338" fmla="*/ 9720469 w 10230678"/>
              <a:gd name="connsiteY338" fmla="*/ 1215185 h 6006381"/>
              <a:gd name="connsiteX339" fmla="*/ 9727095 w 10230678"/>
              <a:gd name="connsiteY339" fmla="*/ 1235063 h 6006381"/>
              <a:gd name="connsiteX340" fmla="*/ 9720469 w 10230678"/>
              <a:gd name="connsiteY340" fmla="*/ 1506733 h 6006381"/>
              <a:gd name="connsiteX341" fmla="*/ 9700591 w 10230678"/>
              <a:gd name="connsiteY341" fmla="*/ 1572994 h 6006381"/>
              <a:gd name="connsiteX342" fmla="*/ 9687339 w 10230678"/>
              <a:gd name="connsiteY342" fmla="*/ 1652507 h 6006381"/>
              <a:gd name="connsiteX343" fmla="*/ 9680713 w 10230678"/>
              <a:gd name="connsiteY343" fmla="*/ 1705515 h 6006381"/>
              <a:gd name="connsiteX344" fmla="*/ 9674087 w 10230678"/>
              <a:gd name="connsiteY344" fmla="*/ 1732020 h 6006381"/>
              <a:gd name="connsiteX345" fmla="*/ 9667460 w 10230678"/>
              <a:gd name="connsiteY345" fmla="*/ 1778402 h 6006381"/>
              <a:gd name="connsiteX346" fmla="*/ 9647582 w 10230678"/>
              <a:gd name="connsiteY346" fmla="*/ 1824785 h 6006381"/>
              <a:gd name="connsiteX347" fmla="*/ 9640956 w 10230678"/>
              <a:gd name="connsiteY347" fmla="*/ 1844663 h 6006381"/>
              <a:gd name="connsiteX348" fmla="*/ 9627704 w 10230678"/>
              <a:gd name="connsiteY348" fmla="*/ 1864542 h 6006381"/>
              <a:gd name="connsiteX349" fmla="*/ 9601200 w 10230678"/>
              <a:gd name="connsiteY349" fmla="*/ 1910924 h 6006381"/>
              <a:gd name="connsiteX350" fmla="*/ 9587947 w 10230678"/>
              <a:gd name="connsiteY350" fmla="*/ 1924176 h 6006381"/>
              <a:gd name="connsiteX351" fmla="*/ 9541565 w 10230678"/>
              <a:gd name="connsiteY351" fmla="*/ 1983811 h 6006381"/>
              <a:gd name="connsiteX352" fmla="*/ 9495182 w 10230678"/>
              <a:gd name="connsiteY352" fmla="*/ 2030194 h 6006381"/>
              <a:gd name="connsiteX353" fmla="*/ 9462052 w 10230678"/>
              <a:gd name="connsiteY353" fmla="*/ 2076576 h 6006381"/>
              <a:gd name="connsiteX354" fmla="*/ 9442174 w 10230678"/>
              <a:gd name="connsiteY354" fmla="*/ 2096455 h 6006381"/>
              <a:gd name="connsiteX355" fmla="*/ 9422295 w 10230678"/>
              <a:gd name="connsiteY355" fmla="*/ 2122959 h 6006381"/>
              <a:gd name="connsiteX356" fmla="*/ 9402417 w 10230678"/>
              <a:gd name="connsiteY356" fmla="*/ 2156089 h 6006381"/>
              <a:gd name="connsiteX357" fmla="*/ 9362660 w 10230678"/>
              <a:gd name="connsiteY357" fmla="*/ 2195846 h 6006381"/>
              <a:gd name="connsiteX358" fmla="*/ 9342782 w 10230678"/>
              <a:gd name="connsiteY358" fmla="*/ 2215724 h 6006381"/>
              <a:gd name="connsiteX359" fmla="*/ 9322904 w 10230678"/>
              <a:gd name="connsiteY359" fmla="*/ 2235602 h 6006381"/>
              <a:gd name="connsiteX360" fmla="*/ 9243391 w 10230678"/>
              <a:gd name="connsiteY360" fmla="*/ 2295237 h 6006381"/>
              <a:gd name="connsiteX361" fmla="*/ 9216887 w 10230678"/>
              <a:gd name="connsiteY361" fmla="*/ 2315115 h 6006381"/>
              <a:gd name="connsiteX362" fmla="*/ 9170504 w 10230678"/>
              <a:gd name="connsiteY362" fmla="*/ 2354872 h 6006381"/>
              <a:gd name="connsiteX363" fmla="*/ 9150626 w 10230678"/>
              <a:gd name="connsiteY363" fmla="*/ 2361498 h 6006381"/>
              <a:gd name="connsiteX364" fmla="*/ 9097617 w 10230678"/>
              <a:gd name="connsiteY364" fmla="*/ 2401255 h 6006381"/>
              <a:gd name="connsiteX365" fmla="*/ 9037982 w 10230678"/>
              <a:gd name="connsiteY365" fmla="*/ 2441011 h 6006381"/>
              <a:gd name="connsiteX366" fmla="*/ 8991600 w 10230678"/>
              <a:gd name="connsiteY366" fmla="*/ 2474142 h 6006381"/>
              <a:gd name="connsiteX367" fmla="*/ 8978347 w 10230678"/>
              <a:gd name="connsiteY367" fmla="*/ 2487394 h 6006381"/>
              <a:gd name="connsiteX368" fmla="*/ 8958469 w 10230678"/>
              <a:gd name="connsiteY368" fmla="*/ 2500646 h 6006381"/>
              <a:gd name="connsiteX369" fmla="*/ 8931965 w 10230678"/>
              <a:gd name="connsiteY369" fmla="*/ 2520524 h 6006381"/>
              <a:gd name="connsiteX370" fmla="*/ 8912087 w 10230678"/>
              <a:gd name="connsiteY370" fmla="*/ 2533776 h 6006381"/>
              <a:gd name="connsiteX371" fmla="*/ 8898834 w 10230678"/>
              <a:gd name="connsiteY371" fmla="*/ 2547029 h 6006381"/>
              <a:gd name="connsiteX372" fmla="*/ 8878956 w 10230678"/>
              <a:gd name="connsiteY372" fmla="*/ 2560281 h 6006381"/>
              <a:gd name="connsiteX373" fmla="*/ 8819321 w 10230678"/>
              <a:gd name="connsiteY373" fmla="*/ 2606663 h 6006381"/>
              <a:gd name="connsiteX374" fmla="*/ 8759687 w 10230678"/>
              <a:gd name="connsiteY374" fmla="*/ 2646420 h 6006381"/>
              <a:gd name="connsiteX375" fmla="*/ 8733182 w 10230678"/>
              <a:gd name="connsiteY375" fmla="*/ 2666298 h 6006381"/>
              <a:gd name="connsiteX376" fmla="*/ 8706678 w 10230678"/>
              <a:gd name="connsiteY376" fmla="*/ 2679550 h 6006381"/>
              <a:gd name="connsiteX377" fmla="*/ 8640417 w 10230678"/>
              <a:gd name="connsiteY377" fmla="*/ 2719307 h 6006381"/>
              <a:gd name="connsiteX378" fmla="*/ 8613913 w 10230678"/>
              <a:gd name="connsiteY378" fmla="*/ 2732559 h 6006381"/>
              <a:gd name="connsiteX379" fmla="*/ 8541026 w 10230678"/>
              <a:gd name="connsiteY379" fmla="*/ 2778942 h 6006381"/>
              <a:gd name="connsiteX380" fmla="*/ 8514521 w 10230678"/>
              <a:gd name="connsiteY380" fmla="*/ 2798820 h 6006381"/>
              <a:gd name="connsiteX381" fmla="*/ 8488017 w 10230678"/>
              <a:gd name="connsiteY381" fmla="*/ 2812072 h 6006381"/>
              <a:gd name="connsiteX382" fmla="*/ 8428382 w 10230678"/>
              <a:gd name="connsiteY382" fmla="*/ 2858455 h 6006381"/>
              <a:gd name="connsiteX383" fmla="*/ 8395252 w 10230678"/>
              <a:gd name="connsiteY383" fmla="*/ 2878333 h 6006381"/>
              <a:gd name="connsiteX384" fmla="*/ 8355495 w 10230678"/>
              <a:gd name="connsiteY384" fmla="*/ 2904837 h 6006381"/>
              <a:gd name="connsiteX385" fmla="*/ 8302487 w 10230678"/>
              <a:gd name="connsiteY385" fmla="*/ 2937968 h 6006381"/>
              <a:gd name="connsiteX386" fmla="*/ 8275982 w 10230678"/>
              <a:gd name="connsiteY386" fmla="*/ 2951220 h 6006381"/>
              <a:gd name="connsiteX387" fmla="*/ 8216347 w 10230678"/>
              <a:gd name="connsiteY387" fmla="*/ 2977724 h 6006381"/>
              <a:gd name="connsiteX388" fmla="*/ 8196469 w 10230678"/>
              <a:gd name="connsiteY388" fmla="*/ 2990976 h 6006381"/>
              <a:gd name="connsiteX389" fmla="*/ 8176591 w 10230678"/>
              <a:gd name="connsiteY389" fmla="*/ 2997602 h 6006381"/>
              <a:gd name="connsiteX390" fmla="*/ 8156713 w 10230678"/>
              <a:gd name="connsiteY390" fmla="*/ 3017481 h 6006381"/>
              <a:gd name="connsiteX391" fmla="*/ 8136834 w 10230678"/>
              <a:gd name="connsiteY391" fmla="*/ 3024107 h 6006381"/>
              <a:gd name="connsiteX392" fmla="*/ 8090452 w 10230678"/>
              <a:gd name="connsiteY392" fmla="*/ 3043985 h 6006381"/>
              <a:gd name="connsiteX393" fmla="*/ 8037443 w 10230678"/>
              <a:gd name="connsiteY393" fmla="*/ 3083742 h 6006381"/>
              <a:gd name="connsiteX394" fmla="*/ 8004313 w 10230678"/>
              <a:gd name="connsiteY394" fmla="*/ 3103620 h 6006381"/>
              <a:gd name="connsiteX395" fmla="*/ 7991060 w 10230678"/>
              <a:gd name="connsiteY395" fmla="*/ 3116872 h 6006381"/>
              <a:gd name="connsiteX396" fmla="*/ 7964556 w 10230678"/>
              <a:gd name="connsiteY396" fmla="*/ 3130124 h 6006381"/>
              <a:gd name="connsiteX397" fmla="*/ 7918174 w 10230678"/>
              <a:gd name="connsiteY397" fmla="*/ 3163255 h 6006381"/>
              <a:gd name="connsiteX398" fmla="*/ 7904921 w 10230678"/>
              <a:gd name="connsiteY398" fmla="*/ 3176507 h 6006381"/>
              <a:gd name="connsiteX399" fmla="*/ 7851913 w 10230678"/>
              <a:gd name="connsiteY399" fmla="*/ 3209637 h 6006381"/>
              <a:gd name="connsiteX400" fmla="*/ 7805530 w 10230678"/>
              <a:gd name="connsiteY400" fmla="*/ 3242768 h 6006381"/>
              <a:gd name="connsiteX401" fmla="*/ 7779026 w 10230678"/>
              <a:gd name="connsiteY401" fmla="*/ 3262646 h 6006381"/>
              <a:gd name="connsiteX402" fmla="*/ 7726017 w 10230678"/>
              <a:gd name="connsiteY402" fmla="*/ 3309029 h 6006381"/>
              <a:gd name="connsiteX403" fmla="*/ 7673008 w 10230678"/>
              <a:gd name="connsiteY403" fmla="*/ 3342159 h 6006381"/>
              <a:gd name="connsiteX404" fmla="*/ 7626626 w 10230678"/>
              <a:gd name="connsiteY404" fmla="*/ 3368663 h 6006381"/>
              <a:gd name="connsiteX405" fmla="*/ 7573617 w 10230678"/>
              <a:gd name="connsiteY405" fmla="*/ 3408420 h 6006381"/>
              <a:gd name="connsiteX406" fmla="*/ 7547113 w 10230678"/>
              <a:gd name="connsiteY406" fmla="*/ 3428298 h 6006381"/>
              <a:gd name="connsiteX407" fmla="*/ 7513982 w 10230678"/>
              <a:gd name="connsiteY407" fmla="*/ 3454802 h 6006381"/>
              <a:gd name="connsiteX408" fmla="*/ 7500730 w 10230678"/>
              <a:gd name="connsiteY408" fmla="*/ 3468055 h 6006381"/>
              <a:gd name="connsiteX409" fmla="*/ 7480852 w 10230678"/>
              <a:gd name="connsiteY409" fmla="*/ 3481307 h 6006381"/>
              <a:gd name="connsiteX410" fmla="*/ 7447721 w 10230678"/>
              <a:gd name="connsiteY410" fmla="*/ 3507811 h 6006381"/>
              <a:gd name="connsiteX411" fmla="*/ 7427843 w 10230678"/>
              <a:gd name="connsiteY411" fmla="*/ 3521063 h 6006381"/>
              <a:gd name="connsiteX412" fmla="*/ 7354956 w 10230678"/>
              <a:gd name="connsiteY412" fmla="*/ 3580698 h 6006381"/>
              <a:gd name="connsiteX413" fmla="*/ 7315200 w 10230678"/>
              <a:gd name="connsiteY413" fmla="*/ 3613829 h 6006381"/>
              <a:gd name="connsiteX414" fmla="*/ 7301947 w 10230678"/>
              <a:gd name="connsiteY414" fmla="*/ 3627081 h 6006381"/>
              <a:gd name="connsiteX415" fmla="*/ 7262191 w 10230678"/>
              <a:gd name="connsiteY415" fmla="*/ 3653585 h 6006381"/>
              <a:gd name="connsiteX416" fmla="*/ 7242313 w 10230678"/>
              <a:gd name="connsiteY416" fmla="*/ 3673463 h 6006381"/>
              <a:gd name="connsiteX417" fmla="*/ 7176052 w 10230678"/>
              <a:gd name="connsiteY417" fmla="*/ 3726472 h 6006381"/>
              <a:gd name="connsiteX418" fmla="*/ 7129669 w 10230678"/>
              <a:gd name="connsiteY418" fmla="*/ 3772855 h 6006381"/>
              <a:gd name="connsiteX419" fmla="*/ 7109791 w 10230678"/>
              <a:gd name="connsiteY419" fmla="*/ 3792733 h 6006381"/>
              <a:gd name="connsiteX420" fmla="*/ 7050156 w 10230678"/>
              <a:gd name="connsiteY420" fmla="*/ 3839115 h 6006381"/>
              <a:gd name="connsiteX421" fmla="*/ 7003774 w 10230678"/>
              <a:gd name="connsiteY421" fmla="*/ 3878872 h 6006381"/>
              <a:gd name="connsiteX422" fmla="*/ 6964017 w 10230678"/>
              <a:gd name="connsiteY422" fmla="*/ 3905376 h 6006381"/>
              <a:gd name="connsiteX423" fmla="*/ 6944139 w 10230678"/>
              <a:gd name="connsiteY423" fmla="*/ 3918629 h 6006381"/>
              <a:gd name="connsiteX424" fmla="*/ 6917634 w 10230678"/>
              <a:gd name="connsiteY424" fmla="*/ 3931881 h 6006381"/>
              <a:gd name="connsiteX425" fmla="*/ 6864626 w 10230678"/>
              <a:gd name="connsiteY425" fmla="*/ 3965011 h 6006381"/>
              <a:gd name="connsiteX426" fmla="*/ 6818243 w 10230678"/>
              <a:gd name="connsiteY426" fmla="*/ 3991515 h 6006381"/>
              <a:gd name="connsiteX427" fmla="*/ 6791739 w 10230678"/>
              <a:gd name="connsiteY427" fmla="*/ 4004768 h 6006381"/>
              <a:gd name="connsiteX428" fmla="*/ 6771860 w 10230678"/>
              <a:gd name="connsiteY428" fmla="*/ 4018020 h 6006381"/>
              <a:gd name="connsiteX429" fmla="*/ 6738730 w 10230678"/>
              <a:gd name="connsiteY429" fmla="*/ 4031272 h 6006381"/>
              <a:gd name="connsiteX430" fmla="*/ 6698974 w 10230678"/>
              <a:gd name="connsiteY430" fmla="*/ 4064402 h 6006381"/>
              <a:gd name="connsiteX431" fmla="*/ 6679095 w 10230678"/>
              <a:gd name="connsiteY431" fmla="*/ 4071029 h 6006381"/>
              <a:gd name="connsiteX432" fmla="*/ 6586330 w 10230678"/>
              <a:gd name="connsiteY432" fmla="*/ 4130663 h 6006381"/>
              <a:gd name="connsiteX433" fmla="*/ 6566452 w 10230678"/>
              <a:gd name="connsiteY433" fmla="*/ 4143915 h 6006381"/>
              <a:gd name="connsiteX434" fmla="*/ 6553200 w 10230678"/>
              <a:gd name="connsiteY434" fmla="*/ 4157168 h 6006381"/>
              <a:gd name="connsiteX435" fmla="*/ 6480313 w 10230678"/>
              <a:gd name="connsiteY435" fmla="*/ 4190298 h 6006381"/>
              <a:gd name="connsiteX436" fmla="*/ 6440556 w 10230678"/>
              <a:gd name="connsiteY436" fmla="*/ 4216802 h 6006381"/>
              <a:gd name="connsiteX437" fmla="*/ 6414052 w 10230678"/>
              <a:gd name="connsiteY437" fmla="*/ 4236681 h 6006381"/>
              <a:gd name="connsiteX438" fmla="*/ 6380921 w 10230678"/>
              <a:gd name="connsiteY438" fmla="*/ 4249933 h 6006381"/>
              <a:gd name="connsiteX439" fmla="*/ 6354417 w 10230678"/>
              <a:gd name="connsiteY439" fmla="*/ 4269811 h 6006381"/>
              <a:gd name="connsiteX440" fmla="*/ 6334539 w 10230678"/>
              <a:gd name="connsiteY440" fmla="*/ 4276437 h 6006381"/>
              <a:gd name="connsiteX441" fmla="*/ 6288156 w 10230678"/>
              <a:gd name="connsiteY441" fmla="*/ 4296315 h 6006381"/>
              <a:gd name="connsiteX442" fmla="*/ 6268278 w 10230678"/>
              <a:gd name="connsiteY442" fmla="*/ 4309568 h 6006381"/>
              <a:gd name="connsiteX443" fmla="*/ 6235147 w 10230678"/>
              <a:gd name="connsiteY443" fmla="*/ 4329446 h 6006381"/>
              <a:gd name="connsiteX444" fmla="*/ 6182139 w 10230678"/>
              <a:gd name="connsiteY444" fmla="*/ 4369202 h 6006381"/>
              <a:gd name="connsiteX445" fmla="*/ 6142382 w 10230678"/>
              <a:gd name="connsiteY445" fmla="*/ 4389081 h 6006381"/>
              <a:gd name="connsiteX446" fmla="*/ 6062869 w 10230678"/>
              <a:gd name="connsiteY446" fmla="*/ 4442089 h 6006381"/>
              <a:gd name="connsiteX447" fmla="*/ 5983356 w 10230678"/>
              <a:gd name="connsiteY447" fmla="*/ 4488472 h 6006381"/>
              <a:gd name="connsiteX448" fmla="*/ 5910469 w 10230678"/>
              <a:gd name="connsiteY448" fmla="*/ 4521602 h 6006381"/>
              <a:gd name="connsiteX449" fmla="*/ 5877339 w 10230678"/>
              <a:gd name="connsiteY449" fmla="*/ 4541481 h 6006381"/>
              <a:gd name="connsiteX450" fmla="*/ 5804452 w 10230678"/>
              <a:gd name="connsiteY450" fmla="*/ 4574611 h 6006381"/>
              <a:gd name="connsiteX451" fmla="*/ 5711687 w 10230678"/>
              <a:gd name="connsiteY451" fmla="*/ 4607742 h 6006381"/>
              <a:gd name="connsiteX452" fmla="*/ 5618921 w 10230678"/>
              <a:gd name="connsiteY452" fmla="*/ 4654124 h 6006381"/>
              <a:gd name="connsiteX453" fmla="*/ 5572539 w 10230678"/>
              <a:gd name="connsiteY453" fmla="*/ 4674002 h 6006381"/>
              <a:gd name="connsiteX454" fmla="*/ 5546034 w 10230678"/>
              <a:gd name="connsiteY454" fmla="*/ 4693881 h 6006381"/>
              <a:gd name="connsiteX455" fmla="*/ 5499652 w 10230678"/>
              <a:gd name="connsiteY455" fmla="*/ 4720385 h 6006381"/>
              <a:gd name="connsiteX456" fmla="*/ 5473147 w 10230678"/>
              <a:gd name="connsiteY456" fmla="*/ 4733637 h 6006381"/>
              <a:gd name="connsiteX457" fmla="*/ 5433391 w 10230678"/>
              <a:gd name="connsiteY457" fmla="*/ 4760142 h 6006381"/>
              <a:gd name="connsiteX458" fmla="*/ 5406887 w 10230678"/>
              <a:gd name="connsiteY458" fmla="*/ 4773394 h 6006381"/>
              <a:gd name="connsiteX459" fmla="*/ 5380382 w 10230678"/>
              <a:gd name="connsiteY459" fmla="*/ 4799898 h 6006381"/>
              <a:gd name="connsiteX460" fmla="*/ 5320747 w 10230678"/>
              <a:gd name="connsiteY460" fmla="*/ 4833029 h 6006381"/>
              <a:gd name="connsiteX461" fmla="*/ 5294243 w 10230678"/>
              <a:gd name="connsiteY461" fmla="*/ 4852907 h 6006381"/>
              <a:gd name="connsiteX462" fmla="*/ 5274365 w 10230678"/>
              <a:gd name="connsiteY462" fmla="*/ 4866159 h 6006381"/>
              <a:gd name="connsiteX463" fmla="*/ 5227982 w 10230678"/>
              <a:gd name="connsiteY463" fmla="*/ 4899289 h 6006381"/>
              <a:gd name="connsiteX464" fmla="*/ 5174974 w 10230678"/>
              <a:gd name="connsiteY464" fmla="*/ 4925794 h 6006381"/>
              <a:gd name="connsiteX465" fmla="*/ 5121965 w 10230678"/>
              <a:gd name="connsiteY465" fmla="*/ 4978802 h 6006381"/>
              <a:gd name="connsiteX466" fmla="*/ 5102087 w 10230678"/>
              <a:gd name="connsiteY466" fmla="*/ 4998681 h 6006381"/>
              <a:gd name="connsiteX467" fmla="*/ 5088834 w 10230678"/>
              <a:gd name="connsiteY467" fmla="*/ 5011933 h 6006381"/>
              <a:gd name="connsiteX468" fmla="*/ 5068956 w 10230678"/>
              <a:gd name="connsiteY468" fmla="*/ 5025185 h 6006381"/>
              <a:gd name="connsiteX469" fmla="*/ 5035826 w 10230678"/>
              <a:gd name="connsiteY469" fmla="*/ 5058315 h 6006381"/>
              <a:gd name="connsiteX470" fmla="*/ 5009321 w 10230678"/>
              <a:gd name="connsiteY470" fmla="*/ 5084820 h 6006381"/>
              <a:gd name="connsiteX471" fmla="*/ 4949687 w 10230678"/>
              <a:gd name="connsiteY471" fmla="*/ 5117950 h 6006381"/>
              <a:gd name="connsiteX472" fmla="*/ 4923182 w 10230678"/>
              <a:gd name="connsiteY472" fmla="*/ 5131202 h 6006381"/>
              <a:gd name="connsiteX473" fmla="*/ 4856921 w 10230678"/>
              <a:gd name="connsiteY473" fmla="*/ 5144455 h 6006381"/>
              <a:gd name="connsiteX474" fmla="*/ 4777408 w 10230678"/>
              <a:gd name="connsiteY474" fmla="*/ 5177585 h 6006381"/>
              <a:gd name="connsiteX475" fmla="*/ 4757530 w 10230678"/>
              <a:gd name="connsiteY475" fmla="*/ 5190837 h 6006381"/>
              <a:gd name="connsiteX476" fmla="*/ 4724400 w 10230678"/>
              <a:gd name="connsiteY476" fmla="*/ 5204089 h 6006381"/>
              <a:gd name="connsiteX477" fmla="*/ 4697895 w 10230678"/>
              <a:gd name="connsiteY477" fmla="*/ 5217342 h 6006381"/>
              <a:gd name="connsiteX478" fmla="*/ 4678017 w 10230678"/>
              <a:gd name="connsiteY478" fmla="*/ 5223968 h 6006381"/>
              <a:gd name="connsiteX479" fmla="*/ 4658139 w 10230678"/>
              <a:gd name="connsiteY479" fmla="*/ 5237220 h 6006381"/>
              <a:gd name="connsiteX480" fmla="*/ 4651513 w 10230678"/>
              <a:gd name="connsiteY480" fmla="*/ 5263724 h 6006381"/>
              <a:gd name="connsiteX481" fmla="*/ 4618382 w 10230678"/>
              <a:gd name="connsiteY481" fmla="*/ 5270350 h 6006381"/>
              <a:gd name="connsiteX482" fmla="*/ 4598504 w 10230678"/>
              <a:gd name="connsiteY482" fmla="*/ 5283602 h 6006381"/>
              <a:gd name="connsiteX483" fmla="*/ 4545495 w 10230678"/>
              <a:gd name="connsiteY483" fmla="*/ 5310107 h 6006381"/>
              <a:gd name="connsiteX484" fmla="*/ 4499113 w 10230678"/>
              <a:gd name="connsiteY484" fmla="*/ 5343237 h 6006381"/>
              <a:gd name="connsiteX485" fmla="*/ 4439478 w 10230678"/>
              <a:gd name="connsiteY485" fmla="*/ 5382994 h 6006381"/>
              <a:gd name="connsiteX486" fmla="*/ 4419600 w 10230678"/>
              <a:gd name="connsiteY486" fmla="*/ 5396246 h 6006381"/>
              <a:gd name="connsiteX487" fmla="*/ 4406347 w 10230678"/>
              <a:gd name="connsiteY487" fmla="*/ 5409498 h 6006381"/>
              <a:gd name="connsiteX488" fmla="*/ 4386469 w 10230678"/>
              <a:gd name="connsiteY488" fmla="*/ 5416124 h 6006381"/>
              <a:gd name="connsiteX489" fmla="*/ 4366591 w 10230678"/>
              <a:gd name="connsiteY489" fmla="*/ 5429376 h 6006381"/>
              <a:gd name="connsiteX490" fmla="*/ 4333460 w 10230678"/>
              <a:gd name="connsiteY490" fmla="*/ 5455881 h 6006381"/>
              <a:gd name="connsiteX491" fmla="*/ 4293704 w 10230678"/>
              <a:gd name="connsiteY491" fmla="*/ 5469133 h 6006381"/>
              <a:gd name="connsiteX492" fmla="*/ 4253947 w 10230678"/>
              <a:gd name="connsiteY492" fmla="*/ 5495637 h 6006381"/>
              <a:gd name="connsiteX493" fmla="*/ 4234069 w 10230678"/>
              <a:gd name="connsiteY493" fmla="*/ 5502263 h 6006381"/>
              <a:gd name="connsiteX494" fmla="*/ 4214191 w 10230678"/>
              <a:gd name="connsiteY494" fmla="*/ 5515515 h 6006381"/>
              <a:gd name="connsiteX495" fmla="*/ 4187687 w 10230678"/>
              <a:gd name="connsiteY495" fmla="*/ 5522142 h 6006381"/>
              <a:gd name="connsiteX496" fmla="*/ 4167808 w 10230678"/>
              <a:gd name="connsiteY496" fmla="*/ 5528768 h 6006381"/>
              <a:gd name="connsiteX497" fmla="*/ 4141304 w 10230678"/>
              <a:gd name="connsiteY497" fmla="*/ 5542020 h 6006381"/>
              <a:gd name="connsiteX498" fmla="*/ 4088295 w 10230678"/>
              <a:gd name="connsiteY498" fmla="*/ 5555272 h 6006381"/>
              <a:gd name="connsiteX499" fmla="*/ 4061791 w 10230678"/>
              <a:gd name="connsiteY499" fmla="*/ 5561898 h 6006381"/>
              <a:gd name="connsiteX500" fmla="*/ 4041913 w 10230678"/>
              <a:gd name="connsiteY500" fmla="*/ 5568524 h 6006381"/>
              <a:gd name="connsiteX501" fmla="*/ 4015408 w 10230678"/>
              <a:gd name="connsiteY501" fmla="*/ 5581776 h 6006381"/>
              <a:gd name="connsiteX502" fmla="*/ 3988904 w 10230678"/>
              <a:gd name="connsiteY502" fmla="*/ 5588402 h 6006381"/>
              <a:gd name="connsiteX503" fmla="*/ 3969026 w 10230678"/>
              <a:gd name="connsiteY503" fmla="*/ 5595029 h 6006381"/>
              <a:gd name="connsiteX504" fmla="*/ 3935895 w 10230678"/>
              <a:gd name="connsiteY504" fmla="*/ 5608281 h 6006381"/>
              <a:gd name="connsiteX505" fmla="*/ 3902765 w 10230678"/>
              <a:gd name="connsiteY505" fmla="*/ 5614907 h 6006381"/>
              <a:gd name="connsiteX506" fmla="*/ 3876260 w 10230678"/>
              <a:gd name="connsiteY506" fmla="*/ 5628159 h 6006381"/>
              <a:gd name="connsiteX507" fmla="*/ 3803374 w 10230678"/>
              <a:gd name="connsiteY507" fmla="*/ 5648037 h 6006381"/>
              <a:gd name="connsiteX508" fmla="*/ 3783495 w 10230678"/>
              <a:gd name="connsiteY508" fmla="*/ 5654663 h 6006381"/>
              <a:gd name="connsiteX509" fmla="*/ 3730487 w 10230678"/>
              <a:gd name="connsiteY509" fmla="*/ 5667915 h 6006381"/>
              <a:gd name="connsiteX510" fmla="*/ 3690730 w 10230678"/>
              <a:gd name="connsiteY510" fmla="*/ 5681168 h 6006381"/>
              <a:gd name="connsiteX511" fmla="*/ 3644347 w 10230678"/>
              <a:gd name="connsiteY511" fmla="*/ 5694420 h 6006381"/>
              <a:gd name="connsiteX512" fmla="*/ 3564834 w 10230678"/>
              <a:gd name="connsiteY512" fmla="*/ 5707672 h 6006381"/>
              <a:gd name="connsiteX513" fmla="*/ 3485321 w 10230678"/>
              <a:gd name="connsiteY513" fmla="*/ 5720924 h 6006381"/>
              <a:gd name="connsiteX514" fmla="*/ 3412434 w 10230678"/>
              <a:gd name="connsiteY514" fmla="*/ 5740802 h 6006381"/>
              <a:gd name="connsiteX515" fmla="*/ 3392556 w 10230678"/>
              <a:gd name="connsiteY515" fmla="*/ 5747429 h 6006381"/>
              <a:gd name="connsiteX516" fmla="*/ 3352800 w 10230678"/>
              <a:gd name="connsiteY516" fmla="*/ 5754055 h 6006381"/>
              <a:gd name="connsiteX517" fmla="*/ 3306417 w 10230678"/>
              <a:gd name="connsiteY517" fmla="*/ 5767307 h 6006381"/>
              <a:gd name="connsiteX518" fmla="*/ 3200400 w 10230678"/>
              <a:gd name="connsiteY518" fmla="*/ 5780559 h 6006381"/>
              <a:gd name="connsiteX519" fmla="*/ 2888974 w 10230678"/>
              <a:gd name="connsiteY519" fmla="*/ 5787185 h 6006381"/>
              <a:gd name="connsiteX520" fmla="*/ 2822713 w 10230678"/>
              <a:gd name="connsiteY520" fmla="*/ 5793811 h 6006381"/>
              <a:gd name="connsiteX521" fmla="*/ 2696817 w 10230678"/>
              <a:gd name="connsiteY521" fmla="*/ 5800437 h 6006381"/>
              <a:gd name="connsiteX522" fmla="*/ 2597426 w 10230678"/>
              <a:gd name="connsiteY522" fmla="*/ 5807063 h 6006381"/>
              <a:gd name="connsiteX523" fmla="*/ 2325756 w 10230678"/>
              <a:gd name="connsiteY523" fmla="*/ 5800437 h 6006381"/>
              <a:gd name="connsiteX524" fmla="*/ 2266121 w 10230678"/>
              <a:gd name="connsiteY524" fmla="*/ 5793811 h 6006381"/>
              <a:gd name="connsiteX525" fmla="*/ 2093843 w 10230678"/>
              <a:gd name="connsiteY525" fmla="*/ 5780559 h 6006381"/>
              <a:gd name="connsiteX526" fmla="*/ 2034208 w 10230678"/>
              <a:gd name="connsiteY526" fmla="*/ 5767307 h 6006381"/>
              <a:gd name="connsiteX527" fmla="*/ 1921565 w 10230678"/>
              <a:gd name="connsiteY527" fmla="*/ 5747429 h 6006381"/>
              <a:gd name="connsiteX528" fmla="*/ 1835426 w 10230678"/>
              <a:gd name="connsiteY528" fmla="*/ 5734176 h 6006381"/>
              <a:gd name="connsiteX529" fmla="*/ 1808921 w 10230678"/>
              <a:gd name="connsiteY529" fmla="*/ 5727550 h 6006381"/>
              <a:gd name="connsiteX530" fmla="*/ 1736034 w 10230678"/>
              <a:gd name="connsiteY530" fmla="*/ 5714298 h 6006381"/>
              <a:gd name="connsiteX531" fmla="*/ 1689652 w 10230678"/>
              <a:gd name="connsiteY531" fmla="*/ 5701046 h 6006381"/>
              <a:gd name="connsiteX532" fmla="*/ 1663147 w 10230678"/>
              <a:gd name="connsiteY532" fmla="*/ 5694420 h 6006381"/>
              <a:gd name="connsiteX533" fmla="*/ 1616765 w 10230678"/>
              <a:gd name="connsiteY533" fmla="*/ 5681168 h 6006381"/>
              <a:gd name="connsiteX534" fmla="*/ 1583634 w 10230678"/>
              <a:gd name="connsiteY534" fmla="*/ 5674542 h 6006381"/>
              <a:gd name="connsiteX535" fmla="*/ 1563756 w 10230678"/>
              <a:gd name="connsiteY535" fmla="*/ 5667915 h 6006381"/>
              <a:gd name="connsiteX536" fmla="*/ 1477617 w 10230678"/>
              <a:gd name="connsiteY536" fmla="*/ 5648037 h 6006381"/>
              <a:gd name="connsiteX537" fmla="*/ 1451113 w 10230678"/>
              <a:gd name="connsiteY537" fmla="*/ 5634785 h 6006381"/>
              <a:gd name="connsiteX538" fmla="*/ 1404730 w 10230678"/>
              <a:gd name="connsiteY538" fmla="*/ 5601655 h 6006381"/>
              <a:gd name="connsiteX539" fmla="*/ 1364974 w 10230678"/>
              <a:gd name="connsiteY539" fmla="*/ 5561898 h 6006381"/>
              <a:gd name="connsiteX540" fmla="*/ 1331843 w 10230678"/>
              <a:gd name="connsiteY540" fmla="*/ 5515515 h 6006381"/>
              <a:gd name="connsiteX541" fmla="*/ 1318591 w 10230678"/>
              <a:gd name="connsiteY541" fmla="*/ 5475759 h 6006381"/>
              <a:gd name="connsiteX542" fmla="*/ 1298713 w 10230678"/>
              <a:gd name="connsiteY542" fmla="*/ 5429376 h 6006381"/>
              <a:gd name="connsiteX543" fmla="*/ 1278834 w 10230678"/>
              <a:gd name="connsiteY543" fmla="*/ 5369742 h 6006381"/>
              <a:gd name="connsiteX544" fmla="*/ 1272208 w 10230678"/>
              <a:gd name="connsiteY544" fmla="*/ 5349863 h 6006381"/>
              <a:gd name="connsiteX545" fmla="*/ 1232452 w 10230678"/>
              <a:gd name="connsiteY545" fmla="*/ 5290229 h 6006381"/>
              <a:gd name="connsiteX546" fmla="*/ 1219200 w 10230678"/>
              <a:gd name="connsiteY546" fmla="*/ 5250472 h 6006381"/>
              <a:gd name="connsiteX547" fmla="*/ 1205947 w 10230678"/>
              <a:gd name="connsiteY547" fmla="*/ 5223968 h 6006381"/>
              <a:gd name="connsiteX548" fmla="*/ 1192695 w 10230678"/>
              <a:gd name="connsiteY548" fmla="*/ 5177585 h 6006381"/>
              <a:gd name="connsiteX549" fmla="*/ 1186069 w 10230678"/>
              <a:gd name="connsiteY549" fmla="*/ 5157707 h 6006381"/>
              <a:gd name="connsiteX550" fmla="*/ 1179443 w 10230678"/>
              <a:gd name="connsiteY550" fmla="*/ 5131202 h 6006381"/>
              <a:gd name="connsiteX551" fmla="*/ 1172817 w 10230678"/>
              <a:gd name="connsiteY551" fmla="*/ 5111324 h 6006381"/>
              <a:gd name="connsiteX552" fmla="*/ 1159565 w 10230678"/>
              <a:gd name="connsiteY552" fmla="*/ 5058315 h 6006381"/>
              <a:gd name="connsiteX553" fmla="*/ 1139687 w 10230678"/>
              <a:gd name="connsiteY553" fmla="*/ 4998681 h 6006381"/>
              <a:gd name="connsiteX554" fmla="*/ 1126434 w 10230678"/>
              <a:gd name="connsiteY554" fmla="*/ 4978802 h 6006381"/>
              <a:gd name="connsiteX555" fmla="*/ 1113182 w 10230678"/>
              <a:gd name="connsiteY555" fmla="*/ 4932420 h 6006381"/>
              <a:gd name="connsiteX556" fmla="*/ 1093304 w 10230678"/>
              <a:gd name="connsiteY556" fmla="*/ 4872785 h 6006381"/>
              <a:gd name="connsiteX557" fmla="*/ 1086678 w 10230678"/>
              <a:gd name="connsiteY557" fmla="*/ 4839655 h 6006381"/>
              <a:gd name="connsiteX558" fmla="*/ 1073426 w 10230678"/>
              <a:gd name="connsiteY558" fmla="*/ 4753515 h 6006381"/>
              <a:gd name="connsiteX559" fmla="*/ 1066800 w 10230678"/>
              <a:gd name="connsiteY559" fmla="*/ 4727011 h 6006381"/>
              <a:gd name="connsiteX560" fmla="*/ 1053547 w 10230678"/>
              <a:gd name="connsiteY560" fmla="*/ 4667376 h 6006381"/>
              <a:gd name="connsiteX561" fmla="*/ 1046921 w 10230678"/>
              <a:gd name="connsiteY561" fmla="*/ 4627620 h 6006381"/>
              <a:gd name="connsiteX562" fmla="*/ 1033669 w 10230678"/>
              <a:gd name="connsiteY562" fmla="*/ 4521602 h 6006381"/>
              <a:gd name="connsiteX563" fmla="*/ 1040295 w 10230678"/>
              <a:gd name="connsiteY563" fmla="*/ 4077655 h 6006381"/>
              <a:gd name="connsiteX564" fmla="*/ 1046921 w 10230678"/>
              <a:gd name="connsiteY564" fmla="*/ 4037898 h 6006381"/>
              <a:gd name="connsiteX565" fmla="*/ 1053547 w 10230678"/>
              <a:gd name="connsiteY565" fmla="*/ 3978263 h 6006381"/>
              <a:gd name="connsiteX566" fmla="*/ 1060174 w 10230678"/>
              <a:gd name="connsiteY566" fmla="*/ 3686715 h 6006381"/>
              <a:gd name="connsiteX567" fmla="*/ 1066800 w 10230678"/>
              <a:gd name="connsiteY567" fmla="*/ 3633707 h 6006381"/>
              <a:gd name="connsiteX568" fmla="*/ 1080052 w 10230678"/>
              <a:gd name="connsiteY568" fmla="*/ 3540942 h 6006381"/>
              <a:gd name="connsiteX569" fmla="*/ 1086678 w 10230678"/>
              <a:gd name="connsiteY569" fmla="*/ 3362037 h 6006381"/>
              <a:gd name="connsiteX570" fmla="*/ 1139687 w 10230678"/>
              <a:gd name="connsiteY570" fmla="*/ 2255481 h 6006381"/>
              <a:gd name="connsiteX571" fmla="*/ 1073426 w 10230678"/>
              <a:gd name="connsiteY571" fmla="*/ 2209098 h 6006381"/>
              <a:gd name="connsiteX572" fmla="*/ 1053547 w 10230678"/>
              <a:gd name="connsiteY572" fmla="*/ 2136211 h 6006381"/>
              <a:gd name="connsiteX573" fmla="*/ 1033669 w 10230678"/>
              <a:gd name="connsiteY573" fmla="*/ 1877794 h 6006381"/>
              <a:gd name="connsiteX574" fmla="*/ 1027043 w 10230678"/>
              <a:gd name="connsiteY574" fmla="*/ 1838037 h 6006381"/>
              <a:gd name="connsiteX575" fmla="*/ 1013791 w 10230678"/>
              <a:gd name="connsiteY575" fmla="*/ 1698889 h 6006381"/>
              <a:gd name="connsiteX576" fmla="*/ 1027043 w 10230678"/>
              <a:gd name="connsiteY576" fmla="*/ 1453724 h 6006381"/>
              <a:gd name="connsiteX577" fmla="*/ 1033669 w 10230678"/>
              <a:gd name="connsiteY577" fmla="*/ 1427220 h 6006381"/>
              <a:gd name="connsiteX578" fmla="*/ 1066800 w 10230678"/>
              <a:gd name="connsiteY578" fmla="*/ 1334455 h 6006381"/>
              <a:gd name="connsiteX579" fmla="*/ 1093304 w 10230678"/>
              <a:gd name="connsiteY579" fmla="*/ 1248315 h 6006381"/>
              <a:gd name="connsiteX580" fmla="*/ 1126434 w 10230678"/>
              <a:gd name="connsiteY580" fmla="*/ 1148924 h 6006381"/>
              <a:gd name="connsiteX581" fmla="*/ 1146313 w 10230678"/>
              <a:gd name="connsiteY581" fmla="*/ 1095915 h 6006381"/>
              <a:gd name="connsiteX582" fmla="*/ 1159565 w 10230678"/>
              <a:gd name="connsiteY582" fmla="*/ 1042907 h 6006381"/>
              <a:gd name="connsiteX583" fmla="*/ 1192695 w 10230678"/>
              <a:gd name="connsiteY583" fmla="*/ 963394 h 6006381"/>
              <a:gd name="connsiteX584" fmla="*/ 1205947 w 10230678"/>
              <a:gd name="connsiteY584" fmla="*/ 930263 h 6006381"/>
              <a:gd name="connsiteX585" fmla="*/ 1232452 w 10230678"/>
              <a:gd name="connsiteY585" fmla="*/ 864002 h 6006381"/>
              <a:gd name="connsiteX586" fmla="*/ 1245704 w 10230678"/>
              <a:gd name="connsiteY586" fmla="*/ 817620 h 6006381"/>
              <a:gd name="connsiteX587" fmla="*/ 1265582 w 10230678"/>
              <a:gd name="connsiteY587" fmla="*/ 777863 h 6006381"/>
              <a:gd name="connsiteX588" fmla="*/ 1272208 w 10230678"/>
              <a:gd name="connsiteY588" fmla="*/ 757985 h 6006381"/>
              <a:gd name="connsiteX589" fmla="*/ 1292087 w 10230678"/>
              <a:gd name="connsiteY589" fmla="*/ 724855 h 6006381"/>
              <a:gd name="connsiteX590" fmla="*/ 1311965 w 10230678"/>
              <a:gd name="connsiteY590" fmla="*/ 671846 h 6006381"/>
              <a:gd name="connsiteX591" fmla="*/ 1338469 w 10230678"/>
              <a:gd name="connsiteY591" fmla="*/ 618837 h 6006381"/>
              <a:gd name="connsiteX592" fmla="*/ 1345095 w 10230678"/>
              <a:gd name="connsiteY592" fmla="*/ 598959 h 6006381"/>
              <a:gd name="connsiteX593" fmla="*/ 1364974 w 10230678"/>
              <a:gd name="connsiteY593" fmla="*/ 572455 h 6006381"/>
              <a:gd name="connsiteX594" fmla="*/ 1391478 w 10230678"/>
              <a:gd name="connsiteY594" fmla="*/ 526072 h 6006381"/>
              <a:gd name="connsiteX595" fmla="*/ 1417982 w 10230678"/>
              <a:gd name="connsiteY595" fmla="*/ 506194 h 6006381"/>
              <a:gd name="connsiteX596" fmla="*/ 1437860 w 10230678"/>
              <a:gd name="connsiteY596" fmla="*/ 479689 h 6006381"/>
              <a:gd name="connsiteX597" fmla="*/ 1470991 w 10230678"/>
              <a:gd name="connsiteY597" fmla="*/ 459811 h 6006381"/>
              <a:gd name="connsiteX598" fmla="*/ 1510747 w 10230678"/>
              <a:gd name="connsiteY598" fmla="*/ 433307 h 6006381"/>
              <a:gd name="connsiteX599" fmla="*/ 1524000 w 10230678"/>
              <a:gd name="connsiteY599" fmla="*/ 420055 h 6006381"/>
              <a:gd name="connsiteX600" fmla="*/ 1543878 w 10230678"/>
              <a:gd name="connsiteY600" fmla="*/ 413429 h 6006381"/>
              <a:gd name="connsiteX601" fmla="*/ 1590260 w 10230678"/>
              <a:gd name="connsiteY601" fmla="*/ 393550 h 6006381"/>
              <a:gd name="connsiteX602" fmla="*/ 1630017 w 10230678"/>
              <a:gd name="connsiteY602" fmla="*/ 373672 h 6006381"/>
              <a:gd name="connsiteX603" fmla="*/ 1802295 w 10230678"/>
              <a:gd name="connsiteY603" fmla="*/ 314037 h 6006381"/>
              <a:gd name="connsiteX604" fmla="*/ 1881808 w 10230678"/>
              <a:gd name="connsiteY604" fmla="*/ 294159 h 6006381"/>
              <a:gd name="connsiteX605" fmla="*/ 1941443 w 10230678"/>
              <a:gd name="connsiteY605" fmla="*/ 287533 h 6006381"/>
              <a:gd name="connsiteX606" fmla="*/ 2001078 w 10230678"/>
              <a:gd name="connsiteY606" fmla="*/ 274281 h 6006381"/>
              <a:gd name="connsiteX607" fmla="*/ 2047460 w 10230678"/>
              <a:gd name="connsiteY607" fmla="*/ 267655 h 6006381"/>
              <a:gd name="connsiteX608" fmla="*/ 2179982 w 10230678"/>
              <a:gd name="connsiteY608" fmla="*/ 241150 h 6006381"/>
              <a:gd name="connsiteX609" fmla="*/ 2431774 w 10230678"/>
              <a:gd name="connsiteY609" fmla="*/ 221272 h 6006381"/>
              <a:gd name="connsiteX610" fmla="*/ 2557669 w 10230678"/>
              <a:gd name="connsiteY610" fmla="*/ 227898 h 6006381"/>
              <a:gd name="connsiteX611" fmla="*/ 2862469 w 10230678"/>
              <a:gd name="connsiteY611" fmla="*/ 241150 h 6006381"/>
              <a:gd name="connsiteX612" fmla="*/ 3140765 w 10230678"/>
              <a:gd name="connsiteY612" fmla="*/ 261029 h 6006381"/>
              <a:gd name="connsiteX613" fmla="*/ 3253408 w 10230678"/>
              <a:gd name="connsiteY613" fmla="*/ 280907 h 6006381"/>
              <a:gd name="connsiteX614" fmla="*/ 3279913 w 10230678"/>
              <a:gd name="connsiteY614" fmla="*/ 287533 h 6006381"/>
              <a:gd name="connsiteX615" fmla="*/ 3352800 w 10230678"/>
              <a:gd name="connsiteY615" fmla="*/ 307411 h 6006381"/>
              <a:gd name="connsiteX616" fmla="*/ 3419060 w 10230678"/>
              <a:gd name="connsiteY616" fmla="*/ 320663 h 6006381"/>
              <a:gd name="connsiteX617" fmla="*/ 3478695 w 10230678"/>
              <a:gd name="connsiteY617" fmla="*/ 333915 h 6006381"/>
              <a:gd name="connsiteX618" fmla="*/ 3525078 w 10230678"/>
              <a:gd name="connsiteY618" fmla="*/ 360420 h 6006381"/>
              <a:gd name="connsiteX619" fmla="*/ 3584713 w 10230678"/>
              <a:gd name="connsiteY619" fmla="*/ 393550 h 6006381"/>
              <a:gd name="connsiteX620" fmla="*/ 3604591 w 10230678"/>
              <a:gd name="connsiteY620" fmla="*/ 400176 h 6006381"/>
              <a:gd name="connsiteX621" fmla="*/ 3631095 w 10230678"/>
              <a:gd name="connsiteY621" fmla="*/ 420055 h 6006381"/>
              <a:gd name="connsiteX622" fmla="*/ 3657600 w 10230678"/>
              <a:gd name="connsiteY622" fmla="*/ 433307 h 6006381"/>
              <a:gd name="connsiteX623" fmla="*/ 3723860 w 10230678"/>
              <a:gd name="connsiteY623" fmla="*/ 479689 h 6006381"/>
              <a:gd name="connsiteX624" fmla="*/ 3750365 w 10230678"/>
              <a:gd name="connsiteY624" fmla="*/ 512820 h 6006381"/>
              <a:gd name="connsiteX625" fmla="*/ 3810000 w 10230678"/>
              <a:gd name="connsiteY625" fmla="*/ 585707 h 6006381"/>
              <a:gd name="connsiteX626" fmla="*/ 3836504 w 10230678"/>
              <a:gd name="connsiteY626" fmla="*/ 638715 h 6006381"/>
              <a:gd name="connsiteX627" fmla="*/ 3849756 w 10230678"/>
              <a:gd name="connsiteY627" fmla="*/ 691724 h 6006381"/>
              <a:gd name="connsiteX628" fmla="*/ 3856382 w 10230678"/>
              <a:gd name="connsiteY628" fmla="*/ 711602 h 6006381"/>
              <a:gd name="connsiteX629" fmla="*/ 3863008 w 10230678"/>
              <a:gd name="connsiteY629" fmla="*/ 771237 h 6006381"/>
              <a:gd name="connsiteX630" fmla="*/ 3849756 w 10230678"/>
              <a:gd name="connsiteY630" fmla="*/ 1142298 h 6006381"/>
              <a:gd name="connsiteX631" fmla="*/ 3836504 w 10230678"/>
              <a:gd name="connsiteY631" fmla="*/ 1228437 h 6006381"/>
              <a:gd name="connsiteX632" fmla="*/ 3829878 w 10230678"/>
              <a:gd name="connsiteY632" fmla="*/ 1261568 h 6006381"/>
              <a:gd name="connsiteX633" fmla="*/ 3823252 w 10230678"/>
              <a:gd name="connsiteY633" fmla="*/ 1288072 h 6006381"/>
              <a:gd name="connsiteX634" fmla="*/ 3816626 w 10230678"/>
              <a:gd name="connsiteY634" fmla="*/ 1321202 h 6006381"/>
              <a:gd name="connsiteX635" fmla="*/ 3803374 w 10230678"/>
              <a:gd name="connsiteY635" fmla="*/ 1347707 h 6006381"/>
              <a:gd name="connsiteX636" fmla="*/ 3790121 w 10230678"/>
              <a:gd name="connsiteY636" fmla="*/ 1407342 h 6006381"/>
              <a:gd name="connsiteX637" fmla="*/ 3776869 w 10230678"/>
              <a:gd name="connsiteY637" fmla="*/ 1433846 h 6006381"/>
              <a:gd name="connsiteX638" fmla="*/ 3756991 w 10230678"/>
              <a:gd name="connsiteY638" fmla="*/ 1486855 h 6006381"/>
              <a:gd name="connsiteX639" fmla="*/ 3737113 w 10230678"/>
              <a:gd name="connsiteY639" fmla="*/ 1546489 h 6006381"/>
              <a:gd name="connsiteX640" fmla="*/ 3703982 w 10230678"/>
              <a:gd name="connsiteY640" fmla="*/ 1592872 h 6006381"/>
              <a:gd name="connsiteX641" fmla="*/ 3670852 w 10230678"/>
              <a:gd name="connsiteY641" fmla="*/ 1645881 h 6006381"/>
              <a:gd name="connsiteX642" fmla="*/ 3650974 w 10230678"/>
              <a:gd name="connsiteY642" fmla="*/ 1679011 h 6006381"/>
              <a:gd name="connsiteX643" fmla="*/ 3631095 w 10230678"/>
              <a:gd name="connsiteY643" fmla="*/ 1705515 h 6006381"/>
              <a:gd name="connsiteX644" fmla="*/ 3617843 w 10230678"/>
              <a:gd name="connsiteY644" fmla="*/ 1725394 h 6006381"/>
              <a:gd name="connsiteX645" fmla="*/ 3578087 w 10230678"/>
              <a:gd name="connsiteY645" fmla="*/ 1778402 h 6006381"/>
              <a:gd name="connsiteX646" fmla="*/ 3558208 w 10230678"/>
              <a:gd name="connsiteY646" fmla="*/ 1811533 h 6006381"/>
              <a:gd name="connsiteX647" fmla="*/ 3505200 w 10230678"/>
              <a:gd name="connsiteY647" fmla="*/ 1864542 h 6006381"/>
              <a:gd name="connsiteX648" fmla="*/ 3445565 w 10230678"/>
              <a:gd name="connsiteY648" fmla="*/ 1930802 h 6006381"/>
              <a:gd name="connsiteX649" fmla="*/ 3405808 w 10230678"/>
              <a:gd name="connsiteY649" fmla="*/ 1977185 h 6006381"/>
              <a:gd name="connsiteX650" fmla="*/ 3319669 w 10230678"/>
              <a:gd name="connsiteY650" fmla="*/ 2043446 h 6006381"/>
              <a:gd name="connsiteX651" fmla="*/ 3266660 w 10230678"/>
              <a:gd name="connsiteY651" fmla="*/ 2089829 h 6006381"/>
              <a:gd name="connsiteX652" fmla="*/ 3114260 w 10230678"/>
              <a:gd name="connsiteY652" fmla="*/ 2215724 h 6006381"/>
              <a:gd name="connsiteX653" fmla="*/ 3034747 w 10230678"/>
              <a:gd name="connsiteY653" fmla="*/ 2295237 h 6006381"/>
              <a:gd name="connsiteX654" fmla="*/ 2935356 w 10230678"/>
              <a:gd name="connsiteY654" fmla="*/ 2381376 h 6006381"/>
              <a:gd name="connsiteX655" fmla="*/ 2809460 w 10230678"/>
              <a:gd name="connsiteY655" fmla="*/ 2494020 h 6006381"/>
              <a:gd name="connsiteX656" fmla="*/ 2756452 w 10230678"/>
              <a:gd name="connsiteY656" fmla="*/ 2540402 h 6006381"/>
              <a:gd name="connsiteX657" fmla="*/ 2716695 w 10230678"/>
              <a:gd name="connsiteY657" fmla="*/ 2560281 h 6006381"/>
              <a:gd name="connsiteX658" fmla="*/ 2670313 w 10230678"/>
              <a:gd name="connsiteY658" fmla="*/ 2600037 h 6006381"/>
              <a:gd name="connsiteX659" fmla="*/ 2597426 w 10230678"/>
              <a:gd name="connsiteY659" fmla="*/ 2653046 h 6006381"/>
              <a:gd name="connsiteX660" fmla="*/ 2517913 w 10230678"/>
              <a:gd name="connsiteY660" fmla="*/ 2706055 h 6006381"/>
              <a:gd name="connsiteX661" fmla="*/ 2464904 w 10230678"/>
              <a:gd name="connsiteY661" fmla="*/ 2745811 h 6006381"/>
              <a:gd name="connsiteX662" fmla="*/ 2418521 w 10230678"/>
              <a:gd name="connsiteY662" fmla="*/ 2772315 h 6006381"/>
              <a:gd name="connsiteX663" fmla="*/ 2365513 w 10230678"/>
              <a:gd name="connsiteY663" fmla="*/ 2798820 h 6006381"/>
              <a:gd name="connsiteX664" fmla="*/ 2319130 w 10230678"/>
              <a:gd name="connsiteY664" fmla="*/ 2838576 h 6006381"/>
              <a:gd name="connsiteX665" fmla="*/ 2232991 w 10230678"/>
              <a:gd name="connsiteY665" fmla="*/ 2878333 h 6006381"/>
              <a:gd name="connsiteX666" fmla="*/ 2206487 w 10230678"/>
              <a:gd name="connsiteY666" fmla="*/ 2898211 h 6006381"/>
              <a:gd name="connsiteX667" fmla="*/ 2166730 w 10230678"/>
              <a:gd name="connsiteY667" fmla="*/ 2911463 h 6006381"/>
              <a:gd name="connsiteX668" fmla="*/ 2126974 w 10230678"/>
              <a:gd name="connsiteY668" fmla="*/ 2931342 h 6006381"/>
              <a:gd name="connsiteX669" fmla="*/ 2080591 w 10230678"/>
              <a:gd name="connsiteY669" fmla="*/ 2951220 h 6006381"/>
              <a:gd name="connsiteX670" fmla="*/ 2047460 w 10230678"/>
              <a:gd name="connsiteY670" fmla="*/ 2957846 h 6006381"/>
              <a:gd name="connsiteX671" fmla="*/ 2020956 w 10230678"/>
              <a:gd name="connsiteY671" fmla="*/ 2964472 h 6006381"/>
              <a:gd name="connsiteX672" fmla="*/ 1987826 w 10230678"/>
              <a:gd name="connsiteY672" fmla="*/ 2971098 h 6006381"/>
              <a:gd name="connsiteX673" fmla="*/ 1928191 w 10230678"/>
              <a:gd name="connsiteY673" fmla="*/ 2990976 h 6006381"/>
              <a:gd name="connsiteX674" fmla="*/ 1895060 w 10230678"/>
              <a:gd name="connsiteY674" fmla="*/ 3004229 h 6006381"/>
              <a:gd name="connsiteX675" fmla="*/ 1855304 w 10230678"/>
              <a:gd name="connsiteY675" fmla="*/ 3017481 h 6006381"/>
              <a:gd name="connsiteX676" fmla="*/ 1802295 w 10230678"/>
              <a:gd name="connsiteY676" fmla="*/ 3043985 h 6006381"/>
              <a:gd name="connsiteX677" fmla="*/ 1782417 w 10230678"/>
              <a:gd name="connsiteY677" fmla="*/ 3050611 h 6006381"/>
              <a:gd name="connsiteX678" fmla="*/ 1742660 w 10230678"/>
              <a:gd name="connsiteY678" fmla="*/ 3077115 h 6006381"/>
              <a:gd name="connsiteX679" fmla="*/ 1696278 w 10230678"/>
              <a:gd name="connsiteY679" fmla="*/ 3096994 h 6006381"/>
              <a:gd name="connsiteX680" fmla="*/ 1649895 w 10230678"/>
              <a:gd name="connsiteY680" fmla="*/ 3110246 h 6006381"/>
              <a:gd name="connsiteX681" fmla="*/ 1557130 w 10230678"/>
              <a:gd name="connsiteY681" fmla="*/ 3123498 h 6006381"/>
              <a:gd name="connsiteX682" fmla="*/ 1517374 w 10230678"/>
              <a:gd name="connsiteY682" fmla="*/ 3130124 h 6006381"/>
              <a:gd name="connsiteX683" fmla="*/ 1431234 w 10230678"/>
              <a:gd name="connsiteY683" fmla="*/ 3136750 h 6006381"/>
              <a:gd name="connsiteX684" fmla="*/ 1378226 w 10230678"/>
              <a:gd name="connsiteY684" fmla="*/ 3143376 h 6006381"/>
              <a:gd name="connsiteX685" fmla="*/ 1285460 w 10230678"/>
              <a:gd name="connsiteY685" fmla="*/ 3156629 h 6006381"/>
              <a:gd name="connsiteX686" fmla="*/ 1192695 w 10230678"/>
              <a:gd name="connsiteY686" fmla="*/ 3163255 h 6006381"/>
              <a:gd name="connsiteX687" fmla="*/ 1040295 w 10230678"/>
              <a:gd name="connsiteY687" fmla="*/ 3176507 h 6006381"/>
              <a:gd name="connsiteX688" fmla="*/ 980660 w 10230678"/>
              <a:gd name="connsiteY688" fmla="*/ 3183133 h 6006381"/>
              <a:gd name="connsiteX689" fmla="*/ 815008 w 10230678"/>
              <a:gd name="connsiteY689" fmla="*/ 3196385 h 6006381"/>
              <a:gd name="connsiteX690" fmla="*/ 742121 w 10230678"/>
              <a:gd name="connsiteY690" fmla="*/ 3203011 h 6006381"/>
              <a:gd name="connsiteX691" fmla="*/ 377687 w 10230678"/>
              <a:gd name="connsiteY691" fmla="*/ 3196385 h 6006381"/>
              <a:gd name="connsiteX692" fmla="*/ 337930 w 10230678"/>
              <a:gd name="connsiteY692" fmla="*/ 3189759 h 6006381"/>
              <a:gd name="connsiteX693" fmla="*/ 318052 w 10230678"/>
              <a:gd name="connsiteY693" fmla="*/ 3183133 h 6006381"/>
              <a:gd name="connsiteX694" fmla="*/ 291547 w 10230678"/>
              <a:gd name="connsiteY694" fmla="*/ 3156629 h 6006381"/>
              <a:gd name="connsiteX695" fmla="*/ 225287 w 10230678"/>
              <a:gd name="connsiteY695" fmla="*/ 3110246 h 6006381"/>
              <a:gd name="connsiteX696" fmla="*/ 212034 w 10230678"/>
              <a:gd name="connsiteY696" fmla="*/ 3090368 h 6006381"/>
              <a:gd name="connsiteX697" fmla="*/ 185530 w 10230678"/>
              <a:gd name="connsiteY697" fmla="*/ 3063863 h 6006381"/>
              <a:gd name="connsiteX698" fmla="*/ 139147 w 10230678"/>
              <a:gd name="connsiteY698" fmla="*/ 3004229 h 6006381"/>
              <a:gd name="connsiteX699" fmla="*/ 92765 w 10230678"/>
              <a:gd name="connsiteY699" fmla="*/ 2957846 h 6006381"/>
              <a:gd name="connsiteX700" fmla="*/ 72887 w 10230678"/>
              <a:gd name="connsiteY700" fmla="*/ 2924715 h 6006381"/>
              <a:gd name="connsiteX701" fmla="*/ 39756 w 10230678"/>
              <a:gd name="connsiteY701" fmla="*/ 2871707 h 6006381"/>
              <a:gd name="connsiteX702" fmla="*/ 26504 w 10230678"/>
              <a:gd name="connsiteY702" fmla="*/ 2838576 h 6006381"/>
              <a:gd name="connsiteX703" fmla="*/ 13252 w 10230678"/>
              <a:gd name="connsiteY703" fmla="*/ 2812072 h 6006381"/>
              <a:gd name="connsiteX704" fmla="*/ 0 w 10230678"/>
              <a:gd name="connsiteY704" fmla="*/ 2752437 h 6006381"/>
              <a:gd name="connsiteX705" fmla="*/ 6626 w 10230678"/>
              <a:gd name="connsiteY705" fmla="*/ 2341620 h 6006381"/>
              <a:gd name="connsiteX706" fmla="*/ 19878 w 10230678"/>
              <a:gd name="connsiteY706" fmla="*/ 2175968 h 6006381"/>
              <a:gd name="connsiteX707" fmla="*/ 39756 w 10230678"/>
              <a:gd name="connsiteY707" fmla="*/ 2096455 h 6006381"/>
              <a:gd name="connsiteX708" fmla="*/ 53008 w 10230678"/>
              <a:gd name="connsiteY708" fmla="*/ 2003689 h 6006381"/>
              <a:gd name="connsiteX709" fmla="*/ 59634 w 10230678"/>
              <a:gd name="connsiteY709" fmla="*/ 1977185 h 6006381"/>
              <a:gd name="connsiteX710" fmla="*/ 66260 w 10230678"/>
              <a:gd name="connsiteY710" fmla="*/ 1930802 h 6006381"/>
              <a:gd name="connsiteX711" fmla="*/ 79513 w 10230678"/>
              <a:gd name="connsiteY711" fmla="*/ 1884420 h 6006381"/>
              <a:gd name="connsiteX712" fmla="*/ 86139 w 10230678"/>
              <a:gd name="connsiteY712" fmla="*/ 1838037 h 6006381"/>
              <a:gd name="connsiteX713" fmla="*/ 106017 w 10230678"/>
              <a:gd name="connsiteY713" fmla="*/ 1758524 h 6006381"/>
              <a:gd name="connsiteX714" fmla="*/ 125895 w 10230678"/>
              <a:gd name="connsiteY714" fmla="*/ 1712142 h 6006381"/>
              <a:gd name="connsiteX715" fmla="*/ 132521 w 10230678"/>
              <a:gd name="connsiteY715" fmla="*/ 1685637 h 6006381"/>
              <a:gd name="connsiteX716" fmla="*/ 145774 w 10230678"/>
              <a:gd name="connsiteY716" fmla="*/ 1639255 h 6006381"/>
              <a:gd name="connsiteX717" fmla="*/ 172278 w 10230678"/>
              <a:gd name="connsiteY717" fmla="*/ 1566368 h 6006381"/>
              <a:gd name="connsiteX718" fmla="*/ 185530 w 10230678"/>
              <a:gd name="connsiteY718" fmla="*/ 1526611 h 6006381"/>
              <a:gd name="connsiteX719" fmla="*/ 205408 w 10230678"/>
              <a:gd name="connsiteY719" fmla="*/ 1480229 h 6006381"/>
              <a:gd name="connsiteX720" fmla="*/ 212034 w 10230678"/>
              <a:gd name="connsiteY720" fmla="*/ 1453724 h 6006381"/>
              <a:gd name="connsiteX721" fmla="*/ 231913 w 10230678"/>
              <a:gd name="connsiteY721" fmla="*/ 1413968 h 6006381"/>
              <a:gd name="connsiteX722" fmla="*/ 245165 w 10230678"/>
              <a:gd name="connsiteY722" fmla="*/ 1374211 h 6006381"/>
              <a:gd name="connsiteX723" fmla="*/ 251791 w 10230678"/>
              <a:gd name="connsiteY723" fmla="*/ 1341081 h 6006381"/>
              <a:gd name="connsiteX724" fmla="*/ 265043 w 10230678"/>
              <a:gd name="connsiteY724" fmla="*/ 1321202 h 6006381"/>
              <a:gd name="connsiteX725" fmla="*/ 291547 w 10230678"/>
              <a:gd name="connsiteY725" fmla="*/ 1248315 h 6006381"/>
              <a:gd name="connsiteX726" fmla="*/ 304800 w 10230678"/>
              <a:gd name="connsiteY726" fmla="*/ 1228437 h 6006381"/>
              <a:gd name="connsiteX727" fmla="*/ 318052 w 10230678"/>
              <a:gd name="connsiteY727" fmla="*/ 1195307 h 6006381"/>
              <a:gd name="connsiteX728" fmla="*/ 344556 w 10230678"/>
              <a:gd name="connsiteY728" fmla="*/ 1148924 h 6006381"/>
              <a:gd name="connsiteX729" fmla="*/ 357808 w 10230678"/>
              <a:gd name="connsiteY729" fmla="*/ 1122420 h 6006381"/>
              <a:gd name="connsiteX730" fmla="*/ 371060 w 10230678"/>
              <a:gd name="connsiteY730" fmla="*/ 1089289 h 6006381"/>
              <a:gd name="connsiteX731" fmla="*/ 384313 w 10230678"/>
              <a:gd name="connsiteY731" fmla="*/ 1076037 h 6006381"/>
              <a:gd name="connsiteX732" fmla="*/ 397565 w 10230678"/>
              <a:gd name="connsiteY732" fmla="*/ 1049533 h 6006381"/>
              <a:gd name="connsiteX733" fmla="*/ 417443 w 10230678"/>
              <a:gd name="connsiteY733" fmla="*/ 1023029 h 6006381"/>
              <a:gd name="connsiteX734" fmla="*/ 430695 w 10230678"/>
              <a:gd name="connsiteY734" fmla="*/ 1003150 h 6006381"/>
              <a:gd name="connsiteX735" fmla="*/ 450574 w 10230678"/>
              <a:gd name="connsiteY735" fmla="*/ 970020 h 6006381"/>
              <a:gd name="connsiteX736" fmla="*/ 470452 w 10230678"/>
              <a:gd name="connsiteY736" fmla="*/ 930263 h 6006381"/>
              <a:gd name="connsiteX737" fmla="*/ 503582 w 10230678"/>
              <a:gd name="connsiteY737" fmla="*/ 897133 h 6006381"/>
              <a:gd name="connsiteX738" fmla="*/ 549965 w 10230678"/>
              <a:gd name="connsiteY738" fmla="*/ 830872 h 6006381"/>
              <a:gd name="connsiteX739" fmla="*/ 609600 w 10230678"/>
              <a:gd name="connsiteY739" fmla="*/ 764611 h 6006381"/>
              <a:gd name="connsiteX740" fmla="*/ 675860 w 10230678"/>
              <a:gd name="connsiteY740" fmla="*/ 685098 h 6006381"/>
              <a:gd name="connsiteX741" fmla="*/ 695739 w 10230678"/>
              <a:gd name="connsiteY741" fmla="*/ 658594 h 6006381"/>
              <a:gd name="connsiteX742" fmla="*/ 728869 w 10230678"/>
              <a:gd name="connsiteY742" fmla="*/ 632089 h 6006381"/>
              <a:gd name="connsiteX743" fmla="*/ 755374 w 10230678"/>
              <a:gd name="connsiteY743" fmla="*/ 598959 h 6006381"/>
              <a:gd name="connsiteX744" fmla="*/ 768626 w 10230678"/>
              <a:gd name="connsiteY744" fmla="*/ 579081 h 6006381"/>
              <a:gd name="connsiteX745" fmla="*/ 801756 w 10230678"/>
              <a:gd name="connsiteY745" fmla="*/ 552576 h 6006381"/>
              <a:gd name="connsiteX746" fmla="*/ 907774 w 10230678"/>
              <a:gd name="connsiteY746" fmla="*/ 466437 h 6006381"/>
              <a:gd name="connsiteX747" fmla="*/ 947530 w 10230678"/>
              <a:gd name="connsiteY747" fmla="*/ 439933 h 6006381"/>
              <a:gd name="connsiteX748" fmla="*/ 1000539 w 10230678"/>
              <a:gd name="connsiteY748" fmla="*/ 393550 h 6006381"/>
              <a:gd name="connsiteX749" fmla="*/ 1027043 w 10230678"/>
              <a:gd name="connsiteY749" fmla="*/ 380298 h 6006381"/>
              <a:gd name="connsiteX750" fmla="*/ 1046921 w 10230678"/>
              <a:gd name="connsiteY750" fmla="*/ 367046 h 6006381"/>
              <a:gd name="connsiteX751" fmla="*/ 1060174 w 10230678"/>
              <a:gd name="connsiteY751" fmla="*/ 353794 h 6006381"/>
              <a:gd name="connsiteX752" fmla="*/ 1080052 w 10230678"/>
              <a:gd name="connsiteY752" fmla="*/ 347168 h 6006381"/>
              <a:gd name="connsiteX753" fmla="*/ 1099930 w 10230678"/>
              <a:gd name="connsiteY753" fmla="*/ 333915 h 6006381"/>
              <a:gd name="connsiteX754" fmla="*/ 1159565 w 10230678"/>
              <a:gd name="connsiteY754" fmla="*/ 307411 h 6006381"/>
              <a:gd name="connsiteX755" fmla="*/ 1199321 w 10230678"/>
              <a:gd name="connsiteY755" fmla="*/ 294159 h 6006381"/>
              <a:gd name="connsiteX756" fmla="*/ 1225826 w 10230678"/>
              <a:gd name="connsiteY756" fmla="*/ 280907 h 6006381"/>
              <a:gd name="connsiteX757" fmla="*/ 1318591 w 10230678"/>
              <a:gd name="connsiteY757" fmla="*/ 254402 h 6006381"/>
              <a:gd name="connsiteX758" fmla="*/ 1398104 w 10230678"/>
              <a:gd name="connsiteY758" fmla="*/ 227898 h 6006381"/>
              <a:gd name="connsiteX759" fmla="*/ 1484243 w 10230678"/>
              <a:gd name="connsiteY759" fmla="*/ 201394 h 6006381"/>
              <a:gd name="connsiteX760" fmla="*/ 1510747 w 10230678"/>
              <a:gd name="connsiteY760" fmla="*/ 188142 h 6006381"/>
              <a:gd name="connsiteX761" fmla="*/ 1590260 w 10230678"/>
              <a:gd name="connsiteY761" fmla="*/ 174889 h 6006381"/>
              <a:gd name="connsiteX762" fmla="*/ 1689652 w 10230678"/>
              <a:gd name="connsiteY762" fmla="*/ 161637 h 6006381"/>
              <a:gd name="connsiteX763" fmla="*/ 1855304 w 10230678"/>
              <a:gd name="connsiteY763" fmla="*/ 135133 h 6006381"/>
              <a:gd name="connsiteX764" fmla="*/ 1948069 w 10230678"/>
              <a:gd name="connsiteY764" fmla="*/ 121881 h 6006381"/>
              <a:gd name="connsiteX765" fmla="*/ 2014330 w 10230678"/>
              <a:gd name="connsiteY765" fmla="*/ 108629 h 6006381"/>
              <a:gd name="connsiteX766" fmla="*/ 2126974 w 10230678"/>
              <a:gd name="connsiteY766" fmla="*/ 95376 h 6006381"/>
              <a:gd name="connsiteX767" fmla="*/ 2239617 w 10230678"/>
              <a:gd name="connsiteY767" fmla="*/ 75498 h 6006381"/>
              <a:gd name="connsiteX768" fmla="*/ 2299252 w 10230678"/>
              <a:gd name="connsiteY768" fmla="*/ 62246 h 6006381"/>
              <a:gd name="connsiteX769" fmla="*/ 2451652 w 10230678"/>
              <a:gd name="connsiteY769" fmla="*/ 48994 h 6006381"/>
              <a:gd name="connsiteX770" fmla="*/ 2531165 w 10230678"/>
              <a:gd name="connsiteY770" fmla="*/ 42368 h 6006381"/>
              <a:gd name="connsiteX771" fmla="*/ 2749826 w 10230678"/>
              <a:gd name="connsiteY771" fmla="*/ 29115 h 6006381"/>
              <a:gd name="connsiteX772" fmla="*/ 2835965 w 10230678"/>
              <a:gd name="connsiteY772" fmla="*/ 22489 h 6006381"/>
              <a:gd name="connsiteX773" fmla="*/ 3167269 w 10230678"/>
              <a:gd name="connsiteY773" fmla="*/ 15863 h 6006381"/>
              <a:gd name="connsiteX774" fmla="*/ 4280452 w 10230678"/>
              <a:gd name="connsiteY774" fmla="*/ 15863 h 6006381"/>
              <a:gd name="connsiteX775" fmla="*/ 5897217 w 10230678"/>
              <a:gd name="connsiteY775" fmla="*/ 35742 h 6006381"/>
              <a:gd name="connsiteX776" fmla="*/ 6440556 w 10230678"/>
              <a:gd name="connsiteY776" fmla="*/ 48994 h 6006381"/>
              <a:gd name="connsiteX777" fmla="*/ 6758608 w 10230678"/>
              <a:gd name="connsiteY777" fmla="*/ 55620 h 6006381"/>
              <a:gd name="connsiteX778" fmla="*/ 7235687 w 10230678"/>
              <a:gd name="connsiteY778" fmla="*/ 68872 h 6006381"/>
              <a:gd name="connsiteX779" fmla="*/ 7626626 w 10230678"/>
              <a:gd name="connsiteY779" fmla="*/ 82124 h 6006381"/>
              <a:gd name="connsiteX780" fmla="*/ 7838660 w 10230678"/>
              <a:gd name="connsiteY780" fmla="*/ 88750 h 6006381"/>
              <a:gd name="connsiteX781" fmla="*/ 7977808 w 10230678"/>
              <a:gd name="connsiteY781" fmla="*/ 102002 h 6006381"/>
              <a:gd name="connsiteX782" fmla="*/ 8103704 w 10230678"/>
              <a:gd name="connsiteY782" fmla="*/ 115255 h 6006381"/>
              <a:gd name="connsiteX783" fmla="*/ 8209721 w 10230678"/>
              <a:gd name="connsiteY783" fmla="*/ 135133 h 6006381"/>
              <a:gd name="connsiteX784" fmla="*/ 8249478 w 10230678"/>
              <a:gd name="connsiteY784" fmla="*/ 141759 h 6006381"/>
              <a:gd name="connsiteX785" fmla="*/ 8309113 w 10230678"/>
              <a:gd name="connsiteY785" fmla="*/ 155011 h 6006381"/>
              <a:gd name="connsiteX786" fmla="*/ 8375374 w 10230678"/>
              <a:gd name="connsiteY786" fmla="*/ 161637 h 6006381"/>
              <a:gd name="connsiteX787" fmla="*/ 8421756 w 10230678"/>
              <a:gd name="connsiteY787" fmla="*/ 174889 h 6006381"/>
              <a:gd name="connsiteX788" fmla="*/ 8454887 w 10230678"/>
              <a:gd name="connsiteY788" fmla="*/ 181515 h 6006381"/>
              <a:gd name="connsiteX789" fmla="*/ 8501269 w 10230678"/>
              <a:gd name="connsiteY789" fmla="*/ 194768 h 6006381"/>
              <a:gd name="connsiteX790" fmla="*/ 8547652 w 10230678"/>
              <a:gd name="connsiteY790" fmla="*/ 201394 h 6006381"/>
              <a:gd name="connsiteX791" fmla="*/ 8613913 w 10230678"/>
              <a:gd name="connsiteY791" fmla="*/ 214646 h 6006381"/>
              <a:gd name="connsiteX792" fmla="*/ 8700052 w 10230678"/>
              <a:gd name="connsiteY792" fmla="*/ 234524 h 6006381"/>
              <a:gd name="connsiteX793" fmla="*/ 8746434 w 10230678"/>
              <a:gd name="connsiteY793" fmla="*/ 247776 h 6006381"/>
              <a:gd name="connsiteX794" fmla="*/ 8779565 w 10230678"/>
              <a:gd name="connsiteY794" fmla="*/ 254402 h 6006381"/>
              <a:gd name="connsiteX795" fmla="*/ 8872330 w 10230678"/>
              <a:gd name="connsiteY795" fmla="*/ 274281 h 6006381"/>
              <a:gd name="connsiteX796" fmla="*/ 8945217 w 10230678"/>
              <a:gd name="connsiteY796" fmla="*/ 294159 h 6006381"/>
              <a:gd name="connsiteX797" fmla="*/ 8984974 w 10230678"/>
              <a:gd name="connsiteY797" fmla="*/ 307411 h 6006381"/>
              <a:gd name="connsiteX798" fmla="*/ 9037982 w 10230678"/>
              <a:gd name="connsiteY798" fmla="*/ 320663 h 6006381"/>
              <a:gd name="connsiteX799" fmla="*/ 9110869 w 10230678"/>
              <a:gd name="connsiteY799" fmla="*/ 340542 h 6006381"/>
              <a:gd name="connsiteX800" fmla="*/ 9137374 w 10230678"/>
              <a:gd name="connsiteY800" fmla="*/ 353794 h 6006381"/>
              <a:gd name="connsiteX801" fmla="*/ 9223513 w 10230678"/>
              <a:gd name="connsiteY801" fmla="*/ 386924 h 6006381"/>
              <a:gd name="connsiteX802" fmla="*/ 9243391 w 10230678"/>
              <a:gd name="connsiteY802" fmla="*/ 400176 h 6006381"/>
              <a:gd name="connsiteX803" fmla="*/ 9289774 w 10230678"/>
              <a:gd name="connsiteY803" fmla="*/ 413429 h 6006381"/>
              <a:gd name="connsiteX804" fmla="*/ 9375913 w 10230678"/>
              <a:gd name="connsiteY804" fmla="*/ 446559 h 6006381"/>
              <a:gd name="connsiteX805" fmla="*/ 9468678 w 10230678"/>
              <a:gd name="connsiteY805" fmla="*/ 479689 h 6006381"/>
              <a:gd name="connsiteX806" fmla="*/ 9495182 w 10230678"/>
              <a:gd name="connsiteY806" fmla="*/ 492942 h 6006381"/>
              <a:gd name="connsiteX807" fmla="*/ 9528313 w 10230678"/>
              <a:gd name="connsiteY807" fmla="*/ 506194 h 6006381"/>
              <a:gd name="connsiteX808" fmla="*/ 9554817 w 10230678"/>
              <a:gd name="connsiteY808" fmla="*/ 519446 h 6006381"/>
              <a:gd name="connsiteX809" fmla="*/ 9587947 w 10230678"/>
              <a:gd name="connsiteY809" fmla="*/ 532698 h 6006381"/>
              <a:gd name="connsiteX810" fmla="*/ 9614452 w 10230678"/>
              <a:gd name="connsiteY810" fmla="*/ 545950 h 6006381"/>
              <a:gd name="connsiteX811" fmla="*/ 9720469 w 10230678"/>
              <a:gd name="connsiteY811" fmla="*/ 592333 h 6006381"/>
              <a:gd name="connsiteX812" fmla="*/ 9740347 w 10230678"/>
              <a:gd name="connsiteY812" fmla="*/ 605585 h 6006381"/>
              <a:gd name="connsiteX813" fmla="*/ 9766852 w 10230678"/>
              <a:gd name="connsiteY813" fmla="*/ 618837 h 6006381"/>
              <a:gd name="connsiteX814" fmla="*/ 9793356 w 10230678"/>
              <a:gd name="connsiteY814" fmla="*/ 638715 h 6006381"/>
              <a:gd name="connsiteX815" fmla="*/ 9839739 w 10230678"/>
              <a:gd name="connsiteY815" fmla="*/ 671846 h 6006381"/>
              <a:gd name="connsiteX816" fmla="*/ 9886121 w 10230678"/>
              <a:gd name="connsiteY816" fmla="*/ 711602 h 6006381"/>
              <a:gd name="connsiteX817" fmla="*/ 9899374 w 10230678"/>
              <a:gd name="connsiteY817" fmla="*/ 731481 h 6006381"/>
              <a:gd name="connsiteX818" fmla="*/ 9919252 w 10230678"/>
              <a:gd name="connsiteY818" fmla="*/ 757985 h 6006381"/>
              <a:gd name="connsiteX819" fmla="*/ 9952382 w 10230678"/>
              <a:gd name="connsiteY819" fmla="*/ 810994 h 6006381"/>
              <a:gd name="connsiteX820" fmla="*/ 9959008 w 10230678"/>
              <a:gd name="connsiteY820" fmla="*/ 830872 h 6006381"/>
              <a:gd name="connsiteX821" fmla="*/ 9998765 w 10230678"/>
              <a:gd name="connsiteY821" fmla="*/ 877255 h 6006381"/>
              <a:gd name="connsiteX822" fmla="*/ 10025269 w 10230678"/>
              <a:gd name="connsiteY822" fmla="*/ 936889 h 6006381"/>
              <a:gd name="connsiteX823" fmla="*/ 10038521 w 10230678"/>
              <a:gd name="connsiteY823" fmla="*/ 950142 h 6006381"/>
              <a:gd name="connsiteX824" fmla="*/ 10058400 w 10230678"/>
              <a:gd name="connsiteY824" fmla="*/ 976646 h 6006381"/>
              <a:gd name="connsiteX825" fmla="*/ 10071652 w 10230678"/>
              <a:gd name="connsiteY825" fmla="*/ 1003150 h 6006381"/>
              <a:gd name="connsiteX826" fmla="*/ 10104782 w 10230678"/>
              <a:gd name="connsiteY826" fmla="*/ 1049533 h 6006381"/>
              <a:gd name="connsiteX827" fmla="*/ 10118034 w 10230678"/>
              <a:gd name="connsiteY827" fmla="*/ 1076037 h 6006381"/>
              <a:gd name="connsiteX828" fmla="*/ 10131287 w 10230678"/>
              <a:gd name="connsiteY828" fmla="*/ 1089289 h 6006381"/>
              <a:gd name="connsiteX829" fmla="*/ 10144539 w 10230678"/>
              <a:gd name="connsiteY829" fmla="*/ 1109168 h 6006381"/>
              <a:gd name="connsiteX830" fmla="*/ 10164417 w 10230678"/>
              <a:gd name="connsiteY830" fmla="*/ 1162176 h 6006381"/>
              <a:gd name="connsiteX831" fmla="*/ 10177669 w 10230678"/>
              <a:gd name="connsiteY831" fmla="*/ 1208559 h 6006381"/>
              <a:gd name="connsiteX832" fmla="*/ 10204174 w 10230678"/>
              <a:gd name="connsiteY832" fmla="*/ 1254942 h 6006381"/>
              <a:gd name="connsiteX833" fmla="*/ 10210800 w 10230678"/>
              <a:gd name="connsiteY833" fmla="*/ 1281446 h 6006381"/>
              <a:gd name="connsiteX834" fmla="*/ 10217426 w 10230678"/>
              <a:gd name="connsiteY834" fmla="*/ 1301324 h 6006381"/>
              <a:gd name="connsiteX835" fmla="*/ 10230678 w 10230678"/>
              <a:gd name="connsiteY835" fmla="*/ 1394089 h 6006381"/>
              <a:gd name="connsiteX836" fmla="*/ 10224052 w 10230678"/>
              <a:gd name="connsiteY836" fmla="*/ 1486855 h 6006381"/>
              <a:gd name="connsiteX837" fmla="*/ 10210800 w 10230678"/>
              <a:gd name="connsiteY837" fmla="*/ 1665759 h 6006381"/>
              <a:gd name="connsiteX838" fmla="*/ 10190921 w 10230678"/>
              <a:gd name="connsiteY838" fmla="*/ 1751898 h 6006381"/>
              <a:gd name="connsiteX839" fmla="*/ 10184295 w 10230678"/>
              <a:gd name="connsiteY839" fmla="*/ 1785029 h 6006381"/>
              <a:gd name="connsiteX840" fmla="*/ 10171043 w 10230678"/>
              <a:gd name="connsiteY840" fmla="*/ 1818159 h 6006381"/>
              <a:gd name="connsiteX841" fmla="*/ 10164417 w 10230678"/>
              <a:gd name="connsiteY841" fmla="*/ 1844663 h 6006381"/>
              <a:gd name="connsiteX842" fmla="*/ 10151165 w 10230678"/>
              <a:gd name="connsiteY842" fmla="*/ 1884420 h 6006381"/>
              <a:gd name="connsiteX843" fmla="*/ 10144539 w 10230678"/>
              <a:gd name="connsiteY843" fmla="*/ 1924176 h 6006381"/>
              <a:gd name="connsiteX844" fmla="*/ 10131287 w 10230678"/>
              <a:gd name="connsiteY844" fmla="*/ 1950681 h 6006381"/>
              <a:gd name="connsiteX845" fmla="*/ 10091530 w 10230678"/>
              <a:gd name="connsiteY845" fmla="*/ 2043446 h 6006381"/>
              <a:gd name="connsiteX846" fmla="*/ 10078278 w 10230678"/>
              <a:gd name="connsiteY846" fmla="*/ 2076576 h 6006381"/>
              <a:gd name="connsiteX847" fmla="*/ 10058400 w 10230678"/>
              <a:gd name="connsiteY847" fmla="*/ 2122959 h 6006381"/>
              <a:gd name="connsiteX848" fmla="*/ 10038521 w 10230678"/>
              <a:gd name="connsiteY848" fmla="*/ 2169342 h 6006381"/>
              <a:gd name="connsiteX849" fmla="*/ 10018643 w 10230678"/>
              <a:gd name="connsiteY849" fmla="*/ 2209098 h 6006381"/>
              <a:gd name="connsiteX850" fmla="*/ 9985513 w 10230678"/>
              <a:gd name="connsiteY850" fmla="*/ 2288611 h 6006381"/>
              <a:gd name="connsiteX851" fmla="*/ 9959008 w 10230678"/>
              <a:gd name="connsiteY851" fmla="*/ 2361498 h 6006381"/>
              <a:gd name="connsiteX852" fmla="*/ 9939130 w 10230678"/>
              <a:gd name="connsiteY852" fmla="*/ 2401255 h 6006381"/>
              <a:gd name="connsiteX853" fmla="*/ 9912626 w 10230678"/>
              <a:gd name="connsiteY853" fmla="*/ 2460889 h 6006381"/>
              <a:gd name="connsiteX854" fmla="*/ 9886121 w 10230678"/>
              <a:gd name="connsiteY854" fmla="*/ 2527150 h 6006381"/>
              <a:gd name="connsiteX855" fmla="*/ 9879495 w 10230678"/>
              <a:gd name="connsiteY855" fmla="*/ 2547029 h 6006381"/>
              <a:gd name="connsiteX856" fmla="*/ 9852991 w 10230678"/>
              <a:gd name="connsiteY856" fmla="*/ 2600037 h 6006381"/>
              <a:gd name="connsiteX857" fmla="*/ 9833113 w 10230678"/>
              <a:gd name="connsiteY857" fmla="*/ 2639794 h 6006381"/>
              <a:gd name="connsiteX858" fmla="*/ 9780104 w 10230678"/>
              <a:gd name="connsiteY858" fmla="*/ 2732559 h 6006381"/>
              <a:gd name="connsiteX859" fmla="*/ 9720469 w 10230678"/>
              <a:gd name="connsiteY859" fmla="*/ 2805446 h 6006381"/>
              <a:gd name="connsiteX860" fmla="*/ 9680713 w 10230678"/>
              <a:gd name="connsiteY860" fmla="*/ 2838576 h 6006381"/>
              <a:gd name="connsiteX861" fmla="*/ 9634330 w 10230678"/>
              <a:gd name="connsiteY861" fmla="*/ 2871707 h 6006381"/>
              <a:gd name="connsiteX862" fmla="*/ 9607826 w 10230678"/>
              <a:gd name="connsiteY862" fmla="*/ 2918089 h 6006381"/>
              <a:gd name="connsiteX863" fmla="*/ 9594574 w 10230678"/>
              <a:gd name="connsiteY863" fmla="*/ 2931342 h 6006381"/>
              <a:gd name="connsiteX864" fmla="*/ 9581321 w 10230678"/>
              <a:gd name="connsiteY864" fmla="*/ 2957846 h 6006381"/>
              <a:gd name="connsiteX865" fmla="*/ 9548191 w 10230678"/>
              <a:gd name="connsiteY865" fmla="*/ 3004229 h 6006381"/>
              <a:gd name="connsiteX866" fmla="*/ 9515060 w 10230678"/>
              <a:gd name="connsiteY866" fmla="*/ 3037359 h 6006381"/>
              <a:gd name="connsiteX867" fmla="*/ 9475304 w 10230678"/>
              <a:gd name="connsiteY867" fmla="*/ 3090368 h 6006381"/>
              <a:gd name="connsiteX868" fmla="*/ 9455426 w 10230678"/>
              <a:gd name="connsiteY868" fmla="*/ 3110246 h 6006381"/>
              <a:gd name="connsiteX869" fmla="*/ 9428921 w 10230678"/>
              <a:gd name="connsiteY869" fmla="*/ 3150002 h 6006381"/>
              <a:gd name="connsiteX870" fmla="*/ 9375913 w 10230678"/>
              <a:gd name="connsiteY870" fmla="*/ 3196385 h 6006381"/>
              <a:gd name="connsiteX871" fmla="*/ 9362660 w 10230678"/>
              <a:gd name="connsiteY871" fmla="*/ 3209637 h 6006381"/>
              <a:gd name="connsiteX872" fmla="*/ 9296400 w 10230678"/>
              <a:gd name="connsiteY872" fmla="*/ 3236142 h 6006381"/>
              <a:gd name="connsiteX873" fmla="*/ 9203634 w 10230678"/>
              <a:gd name="connsiteY873" fmla="*/ 3302402 h 6006381"/>
              <a:gd name="connsiteX874" fmla="*/ 9183756 w 10230678"/>
              <a:gd name="connsiteY874" fmla="*/ 3315655 h 6006381"/>
              <a:gd name="connsiteX875" fmla="*/ 9144000 w 10230678"/>
              <a:gd name="connsiteY875" fmla="*/ 3335533 h 6006381"/>
              <a:gd name="connsiteX876" fmla="*/ 9110869 w 10230678"/>
              <a:gd name="connsiteY876" fmla="*/ 3362037 h 6006381"/>
              <a:gd name="connsiteX877" fmla="*/ 9071113 w 10230678"/>
              <a:gd name="connsiteY877" fmla="*/ 3388542 h 6006381"/>
              <a:gd name="connsiteX878" fmla="*/ 8991600 w 10230678"/>
              <a:gd name="connsiteY878" fmla="*/ 3434924 h 6006381"/>
              <a:gd name="connsiteX879" fmla="*/ 8892208 w 10230678"/>
              <a:gd name="connsiteY879" fmla="*/ 3487933 h 6006381"/>
              <a:gd name="connsiteX880" fmla="*/ 8806069 w 10230678"/>
              <a:gd name="connsiteY880" fmla="*/ 3547568 h 6006381"/>
              <a:gd name="connsiteX881" fmla="*/ 8746434 w 10230678"/>
              <a:gd name="connsiteY881" fmla="*/ 3593950 h 6006381"/>
              <a:gd name="connsiteX882" fmla="*/ 8706678 w 10230678"/>
              <a:gd name="connsiteY882" fmla="*/ 3627081 h 6006381"/>
              <a:gd name="connsiteX883" fmla="*/ 8647043 w 10230678"/>
              <a:gd name="connsiteY883" fmla="*/ 3673463 h 6006381"/>
              <a:gd name="connsiteX884" fmla="*/ 8613913 w 10230678"/>
              <a:gd name="connsiteY884" fmla="*/ 3693342 h 6006381"/>
              <a:gd name="connsiteX885" fmla="*/ 8594034 w 10230678"/>
              <a:gd name="connsiteY885" fmla="*/ 3713220 h 6006381"/>
              <a:gd name="connsiteX886" fmla="*/ 8554278 w 10230678"/>
              <a:gd name="connsiteY886" fmla="*/ 3739724 h 6006381"/>
              <a:gd name="connsiteX887" fmla="*/ 8521147 w 10230678"/>
              <a:gd name="connsiteY887" fmla="*/ 3766229 h 6006381"/>
              <a:gd name="connsiteX888" fmla="*/ 8454887 w 10230678"/>
              <a:gd name="connsiteY888" fmla="*/ 3805985 h 6006381"/>
              <a:gd name="connsiteX889" fmla="*/ 8382000 w 10230678"/>
              <a:gd name="connsiteY889" fmla="*/ 3852368 h 6006381"/>
              <a:gd name="connsiteX890" fmla="*/ 8355495 w 10230678"/>
              <a:gd name="connsiteY890" fmla="*/ 3865620 h 6006381"/>
              <a:gd name="connsiteX891" fmla="*/ 8282608 w 10230678"/>
              <a:gd name="connsiteY891" fmla="*/ 3918629 h 6006381"/>
              <a:gd name="connsiteX892" fmla="*/ 8256104 w 10230678"/>
              <a:gd name="connsiteY892" fmla="*/ 3931881 h 6006381"/>
              <a:gd name="connsiteX893" fmla="*/ 8222974 w 10230678"/>
              <a:gd name="connsiteY893" fmla="*/ 3958385 h 6006381"/>
              <a:gd name="connsiteX894" fmla="*/ 8116956 w 10230678"/>
              <a:gd name="connsiteY894" fmla="*/ 4018020 h 6006381"/>
              <a:gd name="connsiteX895" fmla="*/ 8077200 w 10230678"/>
              <a:gd name="connsiteY895" fmla="*/ 4044524 h 6006381"/>
              <a:gd name="connsiteX896" fmla="*/ 8050695 w 10230678"/>
              <a:gd name="connsiteY896" fmla="*/ 4057776 h 6006381"/>
              <a:gd name="connsiteX897" fmla="*/ 7997687 w 10230678"/>
              <a:gd name="connsiteY897" fmla="*/ 4097533 h 6006381"/>
              <a:gd name="connsiteX898" fmla="*/ 7964556 w 10230678"/>
              <a:gd name="connsiteY898" fmla="*/ 4124037 h 6006381"/>
              <a:gd name="connsiteX899" fmla="*/ 7885043 w 10230678"/>
              <a:gd name="connsiteY899" fmla="*/ 4170420 h 6006381"/>
              <a:gd name="connsiteX900" fmla="*/ 7812156 w 10230678"/>
              <a:gd name="connsiteY900" fmla="*/ 4216802 h 6006381"/>
              <a:gd name="connsiteX901" fmla="*/ 7719391 w 10230678"/>
              <a:gd name="connsiteY901" fmla="*/ 4276437 h 6006381"/>
              <a:gd name="connsiteX902" fmla="*/ 7679634 w 10230678"/>
              <a:gd name="connsiteY902" fmla="*/ 4302942 h 6006381"/>
              <a:gd name="connsiteX903" fmla="*/ 7626626 w 10230678"/>
              <a:gd name="connsiteY903" fmla="*/ 4329446 h 6006381"/>
              <a:gd name="connsiteX904" fmla="*/ 7527234 w 10230678"/>
              <a:gd name="connsiteY904" fmla="*/ 4389081 h 6006381"/>
              <a:gd name="connsiteX905" fmla="*/ 7480852 w 10230678"/>
              <a:gd name="connsiteY905" fmla="*/ 4415585 h 6006381"/>
              <a:gd name="connsiteX906" fmla="*/ 7434469 w 10230678"/>
              <a:gd name="connsiteY906" fmla="*/ 4448715 h 6006381"/>
              <a:gd name="connsiteX907" fmla="*/ 7348330 w 10230678"/>
              <a:gd name="connsiteY907" fmla="*/ 4501724 h 6006381"/>
              <a:gd name="connsiteX908" fmla="*/ 7301947 w 10230678"/>
              <a:gd name="connsiteY908" fmla="*/ 4534855 h 6006381"/>
              <a:gd name="connsiteX909" fmla="*/ 7209182 w 10230678"/>
              <a:gd name="connsiteY909" fmla="*/ 4581237 h 6006381"/>
              <a:gd name="connsiteX910" fmla="*/ 7076660 w 10230678"/>
              <a:gd name="connsiteY910" fmla="*/ 4660750 h 6006381"/>
              <a:gd name="connsiteX911" fmla="*/ 7010400 w 10230678"/>
              <a:gd name="connsiteY911" fmla="*/ 4700507 h 6006381"/>
              <a:gd name="connsiteX912" fmla="*/ 6957391 w 10230678"/>
              <a:gd name="connsiteY912" fmla="*/ 4720385 h 6006381"/>
              <a:gd name="connsiteX913" fmla="*/ 6877878 w 10230678"/>
              <a:gd name="connsiteY913" fmla="*/ 4773394 h 6006381"/>
              <a:gd name="connsiteX914" fmla="*/ 6844747 w 10230678"/>
              <a:gd name="connsiteY914" fmla="*/ 4799898 h 6006381"/>
              <a:gd name="connsiteX915" fmla="*/ 6791739 w 10230678"/>
              <a:gd name="connsiteY915" fmla="*/ 4833029 h 6006381"/>
              <a:gd name="connsiteX916" fmla="*/ 6758608 w 10230678"/>
              <a:gd name="connsiteY916" fmla="*/ 4859533 h 6006381"/>
              <a:gd name="connsiteX917" fmla="*/ 6705600 w 10230678"/>
              <a:gd name="connsiteY917" fmla="*/ 4892663 h 6006381"/>
              <a:gd name="connsiteX918" fmla="*/ 6679095 w 10230678"/>
              <a:gd name="connsiteY918" fmla="*/ 4912542 h 6006381"/>
              <a:gd name="connsiteX919" fmla="*/ 6652591 w 10230678"/>
              <a:gd name="connsiteY919" fmla="*/ 4925794 h 6006381"/>
              <a:gd name="connsiteX920" fmla="*/ 6632713 w 10230678"/>
              <a:gd name="connsiteY920" fmla="*/ 4939046 h 6006381"/>
              <a:gd name="connsiteX921" fmla="*/ 6573078 w 10230678"/>
              <a:gd name="connsiteY921" fmla="*/ 4972176 h 6006381"/>
              <a:gd name="connsiteX922" fmla="*/ 6506817 w 10230678"/>
              <a:gd name="connsiteY922" fmla="*/ 5025185 h 6006381"/>
              <a:gd name="connsiteX923" fmla="*/ 6473687 w 10230678"/>
              <a:gd name="connsiteY923" fmla="*/ 5051689 h 6006381"/>
              <a:gd name="connsiteX924" fmla="*/ 6447182 w 10230678"/>
              <a:gd name="connsiteY924" fmla="*/ 5064942 h 6006381"/>
              <a:gd name="connsiteX925" fmla="*/ 6427304 w 10230678"/>
              <a:gd name="connsiteY925" fmla="*/ 5071568 h 6006381"/>
              <a:gd name="connsiteX926" fmla="*/ 6407426 w 10230678"/>
              <a:gd name="connsiteY926" fmla="*/ 5084820 h 6006381"/>
              <a:gd name="connsiteX927" fmla="*/ 6380921 w 10230678"/>
              <a:gd name="connsiteY927" fmla="*/ 5098072 h 6006381"/>
              <a:gd name="connsiteX928" fmla="*/ 6321287 w 10230678"/>
              <a:gd name="connsiteY928" fmla="*/ 5137829 h 6006381"/>
              <a:gd name="connsiteX929" fmla="*/ 6274904 w 10230678"/>
              <a:gd name="connsiteY929" fmla="*/ 5157707 h 6006381"/>
              <a:gd name="connsiteX930" fmla="*/ 6248400 w 10230678"/>
              <a:gd name="connsiteY930" fmla="*/ 5177585 h 6006381"/>
              <a:gd name="connsiteX931" fmla="*/ 6221895 w 10230678"/>
              <a:gd name="connsiteY931" fmla="*/ 5190837 h 6006381"/>
              <a:gd name="connsiteX932" fmla="*/ 6202017 w 10230678"/>
              <a:gd name="connsiteY932" fmla="*/ 5204089 h 6006381"/>
              <a:gd name="connsiteX933" fmla="*/ 6149008 w 10230678"/>
              <a:gd name="connsiteY933" fmla="*/ 5230594 h 6006381"/>
              <a:gd name="connsiteX934" fmla="*/ 6109252 w 10230678"/>
              <a:gd name="connsiteY934" fmla="*/ 5257098 h 6006381"/>
              <a:gd name="connsiteX935" fmla="*/ 6076121 w 10230678"/>
              <a:gd name="connsiteY935" fmla="*/ 5270350 h 6006381"/>
              <a:gd name="connsiteX936" fmla="*/ 6009860 w 10230678"/>
              <a:gd name="connsiteY936" fmla="*/ 5303481 h 6006381"/>
              <a:gd name="connsiteX937" fmla="*/ 5976730 w 10230678"/>
              <a:gd name="connsiteY937" fmla="*/ 5316733 h 6006381"/>
              <a:gd name="connsiteX938" fmla="*/ 5917095 w 10230678"/>
              <a:gd name="connsiteY938" fmla="*/ 5349863 h 6006381"/>
              <a:gd name="connsiteX939" fmla="*/ 5883965 w 10230678"/>
              <a:gd name="connsiteY939" fmla="*/ 5363115 h 6006381"/>
              <a:gd name="connsiteX940" fmla="*/ 5824330 w 10230678"/>
              <a:gd name="connsiteY940" fmla="*/ 5396246 h 6006381"/>
              <a:gd name="connsiteX941" fmla="*/ 5758069 w 10230678"/>
              <a:gd name="connsiteY941" fmla="*/ 5436002 h 6006381"/>
              <a:gd name="connsiteX942" fmla="*/ 5731565 w 10230678"/>
              <a:gd name="connsiteY942" fmla="*/ 5449255 h 6006381"/>
              <a:gd name="connsiteX943" fmla="*/ 5698434 w 10230678"/>
              <a:gd name="connsiteY943" fmla="*/ 5469133 h 6006381"/>
              <a:gd name="connsiteX944" fmla="*/ 5665304 w 10230678"/>
              <a:gd name="connsiteY944" fmla="*/ 5482385 h 6006381"/>
              <a:gd name="connsiteX945" fmla="*/ 5638800 w 10230678"/>
              <a:gd name="connsiteY945" fmla="*/ 5502263 h 6006381"/>
              <a:gd name="connsiteX946" fmla="*/ 5605669 w 10230678"/>
              <a:gd name="connsiteY946" fmla="*/ 5515515 h 6006381"/>
              <a:gd name="connsiteX947" fmla="*/ 5572539 w 10230678"/>
              <a:gd name="connsiteY947" fmla="*/ 5535394 h 6006381"/>
              <a:gd name="connsiteX948" fmla="*/ 5519530 w 10230678"/>
              <a:gd name="connsiteY948" fmla="*/ 5561898 h 6006381"/>
              <a:gd name="connsiteX949" fmla="*/ 5493026 w 10230678"/>
              <a:gd name="connsiteY949" fmla="*/ 5575150 h 6006381"/>
              <a:gd name="connsiteX950" fmla="*/ 5473147 w 10230678"/>
              <a:gd name="connsiteY950" fmla="*/ 5588402 h 6006381"/>
              <a:gd name="connsiteX951" fmla="*/ 5420139 w 10230678"/>
              <a:gd name="connsiteY951" fmla="*/ 5614907 h 6006381"/>
              <a:gd name="connsiteX952" fmla="*/ 5393634 w 10230678"/>
              <a:gd name="connsiteY952" fmla="*/ 5628159 h 6006381"/>
              <a:gd name="connsiteX953" fmla="*/ 5347252 w 10230678"/>
              <a:gd name="connsiteY953" fmla="*/ 5654663 h 6006381"/>
              <a:gd name="connsiteX954" fmla="*/ 5327374 w 10230678"/>
              <a:gd name="connsiteY954" fmla="*/ 5667915 h 6006381"/>
              <a:gd name="connsiteX955" fmla="*/ 5300869 w 10230678"/>
              <a:gd name="connsiteY955" fmla="*/ 5681168 h 6006381"/>
              <a:gd name="connsiteX956" fmla="*/ 5267739 w 10230678"/>
              <a:gd name="connsiteY956" fmla="*/ 5701046 h 6006381"/>
              <a:gd name="connsiteX957" fmla="*/ 5214730 w 10230678"/>
              <a:gd name="connsiteY957" fmla="*/ 5727550 h 6006381"/>
              <a:gd name="connsiteX958" fmla="*/ 5194852 w 10230678"/>
              <a:gd name="connsiteY958" fmla="*/ 5740802 h 6006381"/>
              <a:gd name="connsiteX959" fmla="*/ 5168347 w 10230678"/>
              <a:gd name="connsiteY959" fmla="*/ 5754055 h 6006381"/>
              <a:gd name="connsiteX960" fmla="*/ 5128591 w 10230678"/>
              <a:gd name="connsiteY960" fmla="*/ 5780559 h 6006381"/>
              <a:gd name="connsiteX961" fmla="*/ 5108713 w 10230678"/>
              <a:gd name="connsiteY961" fmla="*/ 5793811 h 6006381"/>
              <a:gd name="connsiteX962" fmla="*/ 5075582 w 10230678"/>
              <a:gd name="connsiteY962" fmla="*/ 5807063 h 6006381"/>
              <a:gd name="connsiteX963" fmla="*/ 5049078 w 10230678"/>
              <a:gd name="connsiteY963" fmla="*/ 5826942 h 6006381"/>
              <a:gd name="connsiteX964" fmla="*/ 5022574 w 10230678"/>
              <a:gd name="connsiteY964" fmla="*/ 5840194 h 6006381"/>
              <a:gd name="connsiteX965" fmla="*/ 4989443 w 10230678"/>
              <a:gd name="connsiteY965" fmla="*/ 5860072 h 6006381"/>
              <a:gd name="connsiteX966" fmla="*/ 4943060 w 10230678"/>
              <a:gd name="connsiteY966" fmla="*/ 5879950 h 6006381"/>
              <a:gd name="connsiteX967" fmla="*/ 4916556 w 10230678"/>
              <a:gd name="connsiteY967" fmla="*/ 5893202 h 6006381"/>
              <a:gd name="connsiteX968" fmla="*/ 4850295 w 10230678"/>
              <a:gd name="connsiteY968" fmla="*/ 5913081 h 6006381"/>
              <a:gd name="connsiteX969" fmla="*/ 4784034 w 10230678"/>
              <a:gd name="connsiteY969" fmla="*/ 5946211 h 6006381"/>
              <a:gd name="connsiteX970" fmla="*/ 4744278 w 10230678"/>
              <a:gd name="connsiteY970" fmla="*/ 5959463 h 6006381"/>
              <a:gd name="connsiteX971" fmla="*/ 4684643 w 10230678"/>
              <a:gd name="connsiteY971" fmla="*/ 5985968 h 6006381"/>
              <a:gd name="connsiteX972" fmla="*/ 4664765 w 10230678"/>
              <a:gd name="connsiteY972" fmla="*/ 5992594 h 6006381"/>
              <a:gd name="connsiteX973" fmla="*/ 4419600 w 10230678"/>
              <a:gd name="connsiteY973" fmla="*/ 6005846 h 6006381"/>
              <a:gd name="connsiteX974" fmla="*/ 4220817 w 10230678"/>
              <a:gd name="connsiteY974" fmla="*/ 6005846 h 6006381"/>
              <a:gd name="connsiteX0" fmla="*/ 8938591 w 10230678"/>
              <a:gd name="connsiteY0" fmla="*/ 1791655 h 6006381"/>
              <a:gd name="connsiteX1" fmla="*/ 8892208 w 10230678"/>
              <a:gd name="connsiteY1" fmla="*/ 1824785 h 6006381"/>
              <a:gd name="connsiteX2" fmla="*/ 8852452 w 10230678"/>
              <a:gd name="connsiteY2" fmla="*/ 1838037 h 6006381"/>
              <a:gd name="connsiteX3" fmla="*/ 8799443 w 10230678"/>
              <a:gd name="connsiteY3" fmla="*/ 1864542 h 6006381"/>
              <a:gd name="connsiteX4" fmla="*/ 8759687 w 10230678"/>
              <a:gd name="connsiteY4" fmla="*/ 1884420 h 6006381"/>
              <a:gd name="connsiteX5" fmla="*/ 8739808 w 10230678"/>
              <a:gd name="connsiteY5" fmla="*/ 1891046 h 6006381"/>
              <a:gd name="connsiteX6" fmla="*/ 8706678 w 10230678"/>
              <a:gd name="connsiteY6" fmla="*/ 1910924 h 6006381"/>
              <a:gd name="connsiteX7" fmla="*/ 8640417 w 10230678"/>
              <a:gd name="connsiteY7" fmla="*/ 1937429 h 6006381"/>
              <a:gd name="connsiteX8" fmla="*/ 8600660 w 10230678"/>
              <a:gd name="connsiteY8" fmla="*/ 1950681 h 6006381"/>
              <a:gd name="connsiteX9" fmla="*/ 8554278 w 10230678"/>
              <a:gd name="connsiteY9" fmla="*/ 1977185 h 6006381"/>
              <a:gd name="connsiteX10" fmla="*/ 8527774 w 10230678"/>
              <a:gd name="connsiteY10" fmla="*/ 1983811 h 6006381"/>
              <a:gd name="connsiteX11" fmla="*/ 8481391 w 10230678"/>
              <a:gd name="connsiteY11" fmla="*/ 2003689 h 6006381"/>
              <a:gd name="connsiteX12" fmla="*/ 8421756 w 10230678"/>
              <a:gd name="connsiteY12" fmla="*/ 2030194 h 6006381"/>
              <a:gd name="connsiteX13" fmla="*/ 8401878 w 10230678"/>
              <a:gd name="connsiteY13" fmla="*/ 2036820 h 6006381"/>
              <a:gd name="connsiteX14" fmla="*/ 8342243 w 10230678"/>
              <a:gd name="connsiteY14" fmla="*/ 2069950 h 6006381"/>
              <a:gd name="connsiteX15" fmla="*/ 8302487 w 10230678"/>
              <a:gd name="connsiteY15" fmla="*/ 2103081 h 6006381"/>
              <a:gd name="connsiteX16" fmla="*/ 8256104 w 10230678"/>
              <a:gd name="connsiteY16" fmla="*/ 2136211 h 6006381"/>
              <a:gd name="connsiteX17" fmla="*/ 8203095 w 10230678"/>
              <a:gd name="connsiteY17" fmla="*/ 2175968 h 6006381"/>
              <a:gd name="connsiteX18" fmla="*/ 8169965 w 10230678"/>
              <a:gd name="connsiteY18" fmla="*/ 2195846 h 6006381"/>
              <a:gd name="connsiteX19" fmla="*/ 8130208 w 10230678"/>
              <a:gd name="connsiteY19" fmla="*/ 2235602 h 6006381"/>
              <a:gd name="connsiteX20" fmla="*/ 8110330 w 10230678"/>
              <a:gd name="connsiteY20" fmla="*/ 2248855 h 6006381"/>
              <a:gd name="connsiteX21" fmla="*/ 8063947 w 10230678"/>
              <a:gd name="connsiteY21" fmla="*/ 2281985 h 6006381"/>
              <a:gd name="connsiteX22" fmla="*/ 8004313 w 10230678"/>
              <a:gd name="connsiteY22" fmla="*/ 2308489 h 6006381"/>
              <a:gd name="connsiteX23" fmla="*/ 7977808 w 10230678"/>
              <a:gd name="connsiteY23" fmla="*/ 2321742 h 6006381"/>
              <a:gd name="connsiteX24" fmla="*/ 7944678 w 10230678"/>
              <a:gd name="connsiteY24" fmla="*/ 2341620 h 6006381"/>
              <a:gd name="connsiteX25" fmla="*/ 7924800 w 10230678"/>
              <a:gd name="connsiteY25" fmla="*/ 2348246 h 6006381"/>
              <a:gd name="connsiteX26" fmla="*/ 7904921 w 10230678"/>
              <a:gd name="connsiteY26" fmla="*/ 2361498 h 6006381"/>
              <a:gd name="connsiteX27" fmla="*/ 7865165 w 10230678"/>
              <a:gd name="connsiteY27" fmla="*/ 2368124 h 6006381"/>
              <a:gd name="connsiteX28" fmla="*/ 7805530 w 10230678"/>
              <a:gd name="connsiteY28" fmla="*/ 2401255 h 6006381"/>
              <a:gd name="connsiteX29" fmla="*/ 7772400 w 10230678"/>
              <a:gd name="connsiteY29" fmla="*/ 2414507 h 6006381"/>
              <a:gd name="connsiteX30" fmla="*/ 7706139 w 10230678"/>
              <a:gd name="connsiteY30" fmla="*/ 2447637 h 6006381"/>
              <a:gd name="connsiteX31" fmla="*/ 7673008 w 10230678"/>
              <a:gd name="connsiteY31" fmla="*/ 2467515 h 6006381"/>
              <a:gd name="connsiteX32" fmla="*/ 7633252 w 10230678"/>
              <a:gd name="connsiteY32" fmla="*/ 2480768 h 6006381"/>
              <a:gd name="connsiteX33" fmla="*/ 7560365 w 10230678"/>
              <a:gd name="connsiteY33" fmla="*/ 2527150 h 6006381"/>
              <a:gd name="connsiteX34" fmla="*/ 7527234 w 10230678"/>
              <a:gd name="connsiteY34" fmla="*/ 2540402 h 6006381"/>
              <a:gd name="connsiteX35" fmla="*/ 7374834 w 10230678"/>
              <a:gd name="connsiteY35" fmla="*/ 2633168 h 6006381"/>
              <a:gd name="connsiteX36" fmla="*/ 7262191 w 10230678"/>
              <a:gd name="connsiteY36" fmla="*/ 2719307 h 6006381"/>
              <a:gd name="connsiteX37" fmla="*/ 7229060 w 10230678"/>
              <a:gd name="connsiteY37" fmla="*/ 2752437 h 6006381"/>
              <a:gd name="connsiteX38" fmla="*/ 7202556 w 10230678"/>
              <a:gd name="connsiteY38" fmla="*/ 2772315 h 6006381"/>
              <a:gd name="connsiteX39" fmla="*/ 7176052 w 10230678"/>
              <a:gd name="connsiteY39" fmla="*/ 2798820 h 6006381"/>
              <a:gd name="connsiteX40" fmla="*/ 7123043 w 10230678"/>
              <a:gd name="connsiteY40" fmla="*/ 2838576 h 6006381"/>
              <a:gd name="connsiteX41" fmla="*/ 7070034 w 10230678"/>
              <a:gd name="connsiteY41" fmla="*/ 2878333 h 6006381"/>
              <a:gd name="connsiteX42" fmla="*/ 7050156 w 10230678"/>
              <a:gd name="connsiteY42" fmla="*/ 2891585 h 6006381"/>
              <a:gd name="connsiteX43" fmla="*/ 7010400 w 10230678"/>
              <a:gd name="connsiteY43" fmla="*/ 2911463 h 6006381"/>
              <a:gd name="connsiteX44" fmla="*/ 6964017 w 10230678"/>
              <a:gd name="connsiteY44" fmla="*/ 2944594 h 6006381"/>
              <a:gd name="connsiteX45" fmla="*/ 6924260 w 10230678"/>
              <a:gd name="connsiteY45" fmla="*/ 2964472 h 6006381"/>
              <a:gd name="connsiteX46" fmla="*/ 6858000 w 10230678"/>
              <a:gd name="connsiteY46" fmla="*/ 3004229 h 6006381"/>
              <a:gd name="connsiteX47" fmla="*/ 6811617 w 10230678"/>
              <a:gd name="connsiteY47" fmla="*/ 3037359 h 6006381"/>
              <a:gd name="connsiteX48" fmla="*/ 6751982 w 10230678"/>
              <a:gd name="connsiteY48" fmla="*/ 3070489 h 6006381"/>
              <a:gd name="connsiteX49" fmla="*/ 6718852 w 10230678"/>
              <a:gd name="connsiteY49" fmla="*/ 3096994 h 6006381"/>
              <a:gd name="connsiteX50" fmla="*/ 6586330 w 10230678"/>
              <a:gd name="connsiteY50" fmla="*/ 3176507 h 6006381"/>
              <a:gd name="connsiteX51" fmla="*/ 6539947 w 10230678"/>
              <a:gd name="connsiteY51" fmla="*/ 3209637 h 6006381"/>
              <a:gd name="connsiteX52" fmla="*/ 6460434 w 10230678"/>
              <a:gd name="connsiteY52" fmla="*/ 3269272 h 6006381"/>
              <a:gd name="connsiteX53" fmla="*/ 6433930 w 10230678"/>
              <a:gd name="connsiteY53" fmla="*/ 3282524 h 6006381"/>
              <a:gd name="connsiteX54" fmla="*/ 6387547 w 10230678"/>
              <a:gd name="connsiteY54" fmla="*/ 3309029 h 6006381"/>
              <a:gd name="connsiteX55" fmla="*/ 6361043 w 10230678"/>
              <a:gd name="connsiteY55" fmla="*/ 3328907 h 6006381"/>
              <a:gd name="connsiteX56" fmla="*/ 6288156 w 10230678"/>
              <a:gd name="connsiteY56" fmla="*/ 3375289 h 6006381"/>
              <a:gd name="connsiteX57" fmla="*/ 6241774 w 10230678"/>
              <a:gd name="connsiteY57" fmla="*/ 3408420 h 6006381"/>
              <a:gd name="connsiteX58" fmla="*/ 6188765 w 10230678"/>
              <a:gd name="connsiteY58" fmla="*/ 3434924 h 6006381"/>
              <a:gd name="connsiteX59" fmla="*/ 6162260 w 10230678"/>
              <a:gd name="connsiteY59" fmla="*/ 3454802 h 6006381"/>
              <a:gd name="connsiteX60" fmla="*/ 6102626 w 10230678"/>
              <a:gd name="connsiteY60" fmla="*/ 3487933 h 6006381"/>
              <a:gd name="connsiteX61" fmla="*/ 6036365 w 10230678"/>
              <a:gd name="connsiteY61" fmla="*/ 3534315 h 6006381"/>
              <a:gd name="connsiteX62" fmla="*/ 5996608 w 10230678"/>
              <a:gd name="connsiteY62" fmla="*/ 3554194 h 6006381"/>
              <a:gd name="connsiteX63" fmla="*/ 5970104 w 10230678"/>
              <a:gd name="connsiteY63" fmla="*/ 3574072 h 6006381"/>
              <a:gd name="connsiteX64" fmla="*/ 5903843 w 10230678"/>
              <a:gd name="connsiteY64" fmla="*/ 3607202 h 6006381"/>
              <a:gd name="connsiteX65" fmla="*/ 5830956 w 10230678"/>
              <a:gd name="connsiteY65" fmla="*/ 3653585 h 6006381"/>
              <a:gd name="connsiteX66" fmla="*/ 5811078 w 10230678"/>
              <a:gd name="connsiteY66" fmla="*/ 3666837 h 6006381"/>
              <a:gd name="connsiteX67" fmla="*/ 5764695 w 10230678"/>
              <a:gd name="connsiteY67" fmla="*/ 3693342 h 6006381"/>
              <a:gd name="connsiteX68" fmla="*/ 5705060 w 10230678"/>
              <a:gd name="connsiteY68" fmla="*/ 3733098 h 6006381"/>
              <a:gd name="connsiteX69" fmla="*/ 5652052 w 10230678"/>
              <a:gd name="connsiteY69" fmla="*/ 3766229 h 6006381"/>
              <a:gd name="connsiteX70" fmla="*/ 5625547 w 10230678"/>
              <a:gd name="connsiteY70" fmla="*/ 3786107 h 6006381"/>
              <a:gd name="connsiteX71" fmla="*/ 5585791 w 10230678"/>
              <a:gd name="connsiteY71" fmla="*/ 3805985 h 6006381"/>
              <a:gd name="connsiteX72" fmla="*/ 5546034 w 10230678"/>
              <a:gd name="connsiteY72" fmla="*/ 3825863 h 6006381"/>
              <a:gd name="connsiteX73" fmla="*/ 5526156 w 10230678"/>
              <a:gd name="connsiteY73" fmla="*/ 3839115 h 6006381"/>
              <a:gd name="connsiteX74" fmla="*/ 5512904 w 10230678"/>
              <a:gd name="connsiteY74" fmla="*/ 3852368 h 6006381"/>
              <a:gd name="connsiteX75" fmla="*/ 5486400 w 10230678"/>
              <a:gd name="connsiteY75" fmla="*/ 3865620 h 6006381"/>
              <a:gd name="connsiteX76" fmla="*/ 5406887 w 10230678"/>
              <a:gd name="connsiteY76" fmla="*/ 3892124 h 6006381"/>
              <a:gd name="connsiteX77" fmla="*/ 5387008 w 10230678"/>
              <a:gd name="connsiteY77" fmla="*/ 3905376 h 6006381"/>
              <a:gd name="connsiteX78" fmla="*/ 5367130 w 10230678"/>
              <a:gd name="connsiteY78" fmla="*/ 3912002 h 6006381"/>
              <a:gd name="connsiteX79" fmla="*/ 5340626 w 10230678"/>
              <a:gd name="connsiteY79" fmla="*/ 3925255 h 6006381"/>
              <a:gd name="connsiteX80" fmla="*/ 5320747 w 10230678"/>
              <a:gd name="connsiteY80" fmla="*/ 3938507 h 6006381"/>
              <a:gd name="connsiteX81" fmla="*/ 5280991 w 10230678"/>
              <a:gd name="connsiteY81" fmla="*/ 3951759 h 6006381"/>
              <a:gd name="connsiteX82" fmla="*/ 5254487 w 10230678"/>
              <a:gd name="connsiteY82" fmla="*/ 3971637 h 6006381"/>
              <a:gd name="connsiteX83" fmla="*/ 5234608 w 10230678"/>
              <a:gd name="connsiteY83" fmla="*/ 3984889 h 6006381"/>
              <a:gd name="connsiteX84" fmla="*/ 5221356 w 10230678"/>
              <a:gd name="connsiteY84" fmla="*/ 3998142 h 6006381"/>
              <a:gd name="connsiteX85" fmla="*/ 5188226 w 10230678"/>
              <a:gd name="connsiteY85" fmla="*/ 4018020 h 6006381"/>
              <a:gd name="connsiteX86" fmla="*/ 5174974 w 10230678"/>
              <a:gd name="connsiteY86" fmla="*/ 4037898 h 6006381"/>
              <a:gd name="connsiteX87" fmla="*/ 5155095 w 10230678"/>
              <a:gd name="connsiteY87" fmla="*/ 4051150 h 6006381"/>
              <a:gd name="connsiteX88" fmla="*/ 5121965 w 10230678"/>
              <a:gd name="connsiteY88" fmla="*/ 4077655 h 6006381"/>
              <a:gd name="connsiteX89" fmla="*/ 5102087 w 10230678"/>
              <a:gd name="connsiteY89" fmla="*/ 4097533 h 6006381"/>
              <a:gd name="connsiteX90" fmla="*/ 5082208 w 10230678"/>
              <a:gd name="connsiteY90" fmla="*/ 4110785 h 6006381"/>
              <a:gd name="connsiteX91" fmla="*/ 5015947 w 10230678"/>
              <a:gd name="connsiteY91" fmla="*/ 4177046 h 6006381"/>
              <a:gd name="connsiteX92" fmla="*/ 4996069 w 10230678"/>
              <a:gd name="connsiteY92" fmla="*/ 4196924 h 6006381"/>
              <a:gd name="connsiteX93" fmla="*/ 4943060 w 10230678"/>
              <a:gd name="connsiteY93" fmla="*/ 4243307 h 6006381"/>
              <a:gd name="connsiteX94" fmla="*/ 4929808 w 10230678"/>
              <a:gd name="connsiteY94" fmla="*/ 4263185 h 6006381"/>
              <a:gd name="connsiteX95" fmla="*/ 4870174 w 10230678"/>
              <a:gd name="connsiteY95" fmla="*/ 4302942 h 6006381"/>
              <a:gd name="connsiteX96" fmla="*/ 4843669 w 10230678"/>
              <a:gd name="connsiteY96" fmla="*/ 4322820 h 6006381"/>
              <a:gd name="connsiteX97" fmla="*/ 4823791 w 10230678"/>
              <a:gd name="connsiteY97" fmla="*/ 4349324 h 6006381"/>
              <a:gd name="connsiteX98" fmla="*/ 4790660 w 10230678"/>
              <a:gd name="connsiteY98" fmla="*/ 4369202 h 6006381"/>
              <a:gd name="connsiteX99" fmla="*/ 4737652 w 10230678"/>
              <a:gd name="connsiteY99" fmla="*/ 4422211 h 6006381"/>
              <a:gd name="connsiteX100" fmla="*/ 4671391 w 10230678"/>
              <a:gd name="connsiteY100" fmla="*/ 4475220 h 6006381"/>
              <a:gd name="connsiteX101" fmla="*/ 4618382 w 10230678"/>
              <a:gd name="connsiteY101" fmla="*/ 4528229 h 6006381"/>
              <a:gd name="connsiteX102" fmla="*/ 4585252 w 10230678"/>
              <a:gd name="connsiteY102" fmla="*/ 4561359 h 6006381"/>
              <a:gd name="connsiteX103" fmla="*/ 4565374 w 10230678"/>
              <a:gd name="connsiteY103" fmla="*/ 4574611 h 6006381"/>
              <a:gd name="connsiteX104" fmla="*/ 4545495 w 10230678"/>
              <a:gd name="connsiteY104" fmla="*/ 4594489 h 6006381"/>
              <a:gd name="connsiteX105" fmla="*/ 4518991 w 10230678"/>
              <a:gd name="connsiteY105" fmla="*/ 4607742 h 6006381"/>
              <a:gd name="connsiteX106" fmla="*/ 4459356 w 10230678"/>
              <a:gd name="connsiteY106" fmla="*/ 4654124 h 6006381"/>
              <a:gd name="connsiteX107" fmla="*/ 4439478 w 10230678"/>
              <a:gd name="connsiteY107" fmla="*/ 4667376 h 6006381"/>
              <a:gd name="connsiteX108" fmla="*/ 4419600 w 10230678"/>
              <a:gd name="connsiteY108" fmla="*/ 4674002 h 6006381"/>
              <a:gd name="connsiteX109" fmla="*/ 4379843 w 10230678"/>
              <a:gd name="connsiteY109" fmla="*/ 4700507 h 6006381"/>
              <a:gd name="connsiteX110" fmla="*/ 4340087 w 10230678"/>
              <a:gd name="connsiteY110" fmla="*/ 4727011 h 6006381"/>
              <a:gd name="connsiteX111" fmla="*/ 4326834 w 10230678"/>
              <a:gd name="connsiteY111" fmla="*/ 4740263 h 6006381"/>
              <a:gd name="connsiteX112" fmla="*/ 4273826 w 10230678"/>
              <a:gd name="connsiteY112" fmla="*/ 4766768 h 6006381"/>
              <a:gd name="connsiteX113" fmla="*/ 4220817 w 10230678"/>
              <a:gd name="connsiteY113" fmla="*/ 4806524 h 6006381"/>
              <a:gd name="connsiteX114" fmla="*/ 4200939 w 10230678"/>
              <a:gd name="connsiteY114" fmla="*/ 4813150 h 6006381"/>
              <a:gd name="connsiteX115" fmla="*/ 4167808 w 10230678"/>
              <a:gd name="connsiteY115" fmla="*/ 4839655 h 6006381"/>
              <a:gd name="connsiteX116" fmla="*/ 4147930 w 10230678"/>
              <a:gd name="connsiteY116" fmla="*/ 4846281 h 6006381"/>
              <a:gd name="connsiteX117" fmla="*/ 4088295 w 10230678"/>
              <a:gd name="connsiteY117" fmla="*/ 4886037 h 6006381"/>
              <a:gd name="connsiteX118" fmla="*/ 4015408 w 10230678"/>
              <a:gd name="connsiteY118" fmla="*/ 4932420 h 6006381"/>
              <a:gd name="connsiteX119" fmla="*/ 3995530 w 10230678"/>
              <a:gd name="connsiteY119" fmla="*/ 4945672 h 6006381"/>
              <a:gd name="connsiteX120" fmla="*/ 3962400 w 10230678"/>
              <a:gd name="connsiteY120" fmla="*/ 4978802 h 6006381"/>
              <a:gd name="connsiteX121" fmla="*/ 3929269 w 10230678"/>
              <a:gd name="connsiteY121" fmla="*/ 5005307 h 6006381"/>
              <a:gd name="connsiteX122" fmla="*/ 3863008 w 10230678"/>
              <a:gd name="connsiteY122" fmla="*/ 5071568 h 6006381"/>
              <a:gd name="connsiteX123" fmla="*/ 3763617 w 10230678"/>
              <a:gd name="connsiteY123" fmla="*/ 5164333 h 6006381"/>
              <a:gd name="connsiteX124" fmla="*/ 3717234 w 10230678"/>
              <a:gd name="connsiteY124" fmla="*/ 5204089 h 6006381"/>
              <a:gd name="connsiteX125" fmla="*/ 3703982 w 10230678"/>
              <a:gd name="connsiteY125" fmla="*/ 5217342 h 6006381"/>
              <a:gd name="connsiteX126" fmla="*/ 3677478 w 10230678"/>
              <a:gd name="connsiteY126" fmla="*/ 5237220 h 6006381"/>
              <a:gd name="connsiteX127" fmla="*/ 3657600 w 10230678"/>
              <a:gd name="connsiteY127" fmla="*/ 5250472 h 6006381"/>
              <a:gd name="connsiteX128" fmla="*/ 3624469 w 10230678"/>
              <a:gd name="connsiteY128" fmla="*/ 5270350 h 6006381"/>
              <a:gd name="connsiteX129" fmla="*/ 3604591 w 10230678"/>
              <a:gd name="connsiteY129" fmla="*/ 5290229 h 6006381"/>
              <a:gd name="connsiteX130" fmla="*/ 3538330 w 10230678"/>
              <a:gd name="connsiteY130" fmla="*/ 5316733 h 6006381"/>
              <a:gd name="connsiteX131" fmla="*/ 3452191 w 10230678"/>
              <a:gd name="connsiteY131" fmla="*/ 5356489 h 6006381"/>
              <a:gd name="connsiteX132" fmla="*/ 3379304 w 10230678"/>
              <a:gd name="connsiteY132" fmla="*/ 5382994 h 6006381"/>
              <a:gd name="connsiteX133" fmla="*/ 3299791 w 10230678"/>
              <a:gd name="connsiteY133" fmla="*/ 5422750 h 6006381"/>
              <a:gd name="connsiteX134" fmla="*/ 3260034 w 10230678"/>
              <a:gd name="connsiteY134" fmla="*/ 5436002 h 6006381"/>
              <a:gd name="connsiteX135" fmla="*/ 3200400 w 10230678"/>
              <a:gd name="connsiteY135" fmla="*/ 5475759 h 6006381"/>
              <a:gd name="connsiteX136" fmla="*/ 3180521 w 10230678"/>
              <a:gd name="connsiteY136" fmla="*/ 5489011 h 6006381"/>
              <a:gd name="connsiteX137" fmla="*/ 3160643 w 10230678"/>
              <a:gd name="connsiteY137" fmla="*/ 5495637 h 6006381"/>
              <a:gd name="connsiteX138" fmla="*/ 3107634 w 10230678"/>
              <a:gd name="connsiteY138" fmla="*/ 5522142 h 6006381"/>
              <a:gd name="connsiteX139" fmla="*/ 3061252 w 10230678"/>
              <a:gd name="connsiteY139" fmla="*/ 5535394 h 6006381"/>
              <a:gd name="connsiteX140" fmla="*/ 3008243 w 10230678"/>
              <a:gd name="connsiteY140" fmla="*/ 5561898 h 6006381"/>
              <a:gd name="connsiteX141" fmla="*/ 2981739 w 10230678"/>
              <a:gd name="connsiteY141" fmla="*/ 5575150 h 6006381"/>
              <a:gd name="connsiteX142" fmla="*/ 2961860 w 10230678"/>
              <a:gd name="connsiteY142" fmla="*/ 5595029 h 6006381"/>
              <a:gd name="connsiteX143" fmla="*/ 2922104 w 10230678"/>
              <a:gd name="connsiteY143" fmla="*/ 5608281 h 6006381"/>
              <a:gd name="connsiteX144" fmla="*/ 2882347 w 10230678"/>
              <a:gd name="connsiteY144" fmla="*/ 5628159 h 6006381"/>
              <a:gd name="connsiteX145" fmla="*/ 2855843 w 10230678"/>
              <a:gd name="connsiteY145" fmla="*/ 5641411 h 6006381"/>
              <a:gd name="connsiteX146" fmla="*/ 2822713 w 10230678"/>
              <a:gd name="connsiteY146" fmla="*/ 5648037 h 6006381"/>
              <a:gd name="connsiteX147" fmla="*/ 2802834 w 10230678"/>
              <a:gd name="connsiteY147" fmla="*/ 5654663 h 6006381"/>
              <a:gd name="connsiteX148" fmla="*/ 2776330 w 10230678"/>
              <a:gd name="connsiteY148" fmla="*/ 5661289 h 6006381"/>
              <a:gd name="connsiteX149" fmla="*/ 2743200 w 10230678"/>
              <a:gd name="connsiteY149" fmla="*/ 5667915 h 6006381"/>
              <a:gd name="connsiteX150" fmla="*/ 2716695 w 10230678"/>
              <a:gd name="connsiteY150" fmla="*/ 5674542 h 6006381"/>
              <a:gd name="connsiteX151" fmla="*/ 2650434 w 10230678"/>
              <a:gd name="connsiteY151" fmla="*/ 5687794 h 6006381"/>
              <a:gd name="connsiteX152" fmla="*/ 2623930 w 10230678"/>
              <a:gd name="connsiteY152" fmla="*/ 5694420 h 6006381"/>
              <a:gd name="connsiteX153" fmla="*/ 2584174 w 10230678"/>
              <a:gd name="connsiteY153" fmla="*/ 5701046 h 6006381"/>
              <a:gd name="connsiteX154" fmla="*/ 2511287 w 10230678"/>
              <a:gd name="connsiteY154" fmla="*/ 5720924 h 6006381"/>
              <a:gd name="connsiteX155" fmla="*/ 2372139 w 10230678"/>
              <a:gd name="connsiteY155" fmla="*/ 5727550 h 6006381"/>
              <a:gd name="connsiteX156" fmla="*/ 2272747 w 10230678"/>
              <a:gd name="connsiteY156" fmla="*/ 5720924 h 6006381"/>
              <a:gd name="connsiteX157" fmla="*/ 2299252 w 10230678"/>
              <a:gd name="connsiteY157" fmla="*/ 5714298 h 6006381"/>
              <a:gd name="connsiteX158" fmla="*/ 2279374 w 10230678"/>
              <a:gd name="connsiteY158" fmla="*/ 5701046 h 6006381"/>
              <a:gd name="connsiteX159" fmla="*/ 2259495 w 10230678"/>
              <a:gd name="connsiteY159" fmla="*/ 5707672 h 6006381"/>
              <a:gd name="connsiteX160" fmla="*/ 2166730 w 10230678"/>
              <a:gd name="connsiteY160" fmla="*/ 5694420 h 6006381"/>
              <a:gd name="connsiteX161" fmla="*/ 2073965 w 10230678"/>
              <a:gd name="connsiteY161" fmla="*/ 5681168 h 6006381"/>
              <a:gd name="connsiteX162" fmla="*/ 2034208 w 10230678"/>
              <a:gd name="connsiteY162" fmla="*/ 5667915 h 6006381"/>
              <a:gd name="connsiteX163" fmla="*/ 1981200 w 10230678"/>
              <a:gd name="connsiteY163" fmla="*/ 5654663 h 6006381"/>
              <a:gd name="connsiteX164" fmla="*/ 1921565 w 10230678"/>
              <a:gd name="connsiteY164" fmla="*/ 5634785 h 6006381"/>
              <a:gd name="connsiteX165" fmla="*/ 1901687 w 10230678"/>
              <a:gd name="connsiteY165" fmla="*/ 5621533 h 6006381"/>
              <a:gd name="connsiteX166" fmla="*/ 1881808 w 10230678"/>
              <a:gd name="connsiteY166" fmla="*/ 5614907 h 6006381"/>
              <a:gd name="connsiteX167" fmla="*/ 1835426 w 10230678"/>
              <a:gd name="connsiteY167" fmla="*/ 5555272 h 6006381"/>
              <a:gd name="connsiteX168" fmla="*/ 1822174 w 10230678"/>
              <a:gd name="connsiteY168" fmla="*/ 5535394 h 6006381"/>
              <a:gd name="connsiteX169" fmla="*/ 1802295 w 10230678"/>
              <a:gd name="connsiteY169" fmla="*/ 5495637 h 6006381"/>
              <a:gd name="connsiteX170" fmla="*/ 1782417 w 10230678"/>
              <a:gd name="connsiteY170" fmla="*/ 5475759 h 6006381"/>
              <a:gd name="connsiteX171" fmla="*/ 1749287 w 10230678"/>
              <a:gd name="connsiteY171" fmla="*/ 5422750 h 6006381"/>
              <a:gd name="connsiteX172" fmla="*/ 1729408 w 10230678"/>
              <a:gd name="connsiteY172" fmla="*/ 5402872 h 6006381"/>
              <a:gd name="connsiteX173" fmla="*/ 1676400 w 10230678"/>
              <a:gd name="connsiteY173" fmla="*/ 5329985 h 6006381"/>
              <a:gd name="connsiteX174" fmla="*/ 1669774 w 10230678"/>
              <a:gd name="connsiteY174" fmla="*/ 5310107 h 6006381"/>
              <a:gd name="connsiteX175" fmla="*/ 1616765 w 10230678"/>
              <a:gd name="connsiteY175" fmla="*/ 5237220 h 6006381"/>
              <a:gd name="connsiteX176" fmla="*/ 1596887 w 10230678"/>
              <a:gd name="connsiteY176" fmla="*/ 5197463 h 6006381"/>
              <a:gd name="connsiteX177" fmla="*/ 1577008 w 10230678"/>
              <a:gd name="connsiteY177" fmla="*/ 5164333 h 6006381"/>
              <a:gd name="connsiteX178" fmla="*/ 1563756 w 10230678"/>
              <a:gd name="connsiteY178" fmla="*/ 5117950 h 6006381"/>
              <a:gd name="connsiteX179" fmla="*/ 1550504 w 10230678"/>
              <a:gd name="connsiteY179" fmla="*/ 5091446 h 6006381"/>
              <a:gd name="connsiteX180" fmla="*/ 1543878 w 10230678"/>
              <a:gd name="connsiteY180" fmla="*/ 5064942 h 6006381"/>
              <a:gd name="connsiteX181" fmla="*/ 1530626 w 10230678"/>
              <a:gd name="connsiteY181" fmla="*/ 4992055 h 6006381"/>
              <a:gd name="connsiteX182" fmla="*/ 1524000 w 10230678"/>
              <a:gd name="connsiteY182" fmla="*/ 4448715 h 6006381"/>
              <a:gd name="connsiteX183" fmla="*/ 1517374 w 10230678"/>
              <a:gd name="connsiteY183" fmla="*/ 4110785 h 6006381"/>
              <a:gd name="connsiteX184" fmla="*/ 1530626 w 10230678"/>
              <a:gd name="connsiteY184" fmla="*/ 3693342 h 6006381"/>
              <a:gd name="connsiteX185" fmla="*/ 1543878 w 10230678"/>
              <a:gd name="connsiteY185" fmla="*/ 3262646 h 6006381"/>
              <a:gd name="connsiteX186" fmla="*/ 1550504 w 10230678"/>
              <a:gd name="connsiteY186" fmla="*/ 2785568 h 6006381"/>
              <a:gd name="connsiteX187" fmla="*/ 1563756 w 10230678"/>
              <a:gd name="connsiteY187" fmla="*/ 2547029 h 6006381"/>
              <a:gd name="connsiteX188" fmla="*/ 1570382 w 10230678"/>
              <a:gd name="connsiteY188" fmla="*/ 2315115 h 6006381"/>
              <a:gd name="connsiteX189" fmla="*/ 1577008 w 10230678"/>
              <a:gd name="connsiteY189" fmla="*/ 1997063 h 6006381"/>
              <a:gd name="connsiteX190" fmla="*/ 1590260 w 10230678"/>
              <a:gd name="connsiteY190" fmla="*/ 1884420 h 6006381"/>
              <a:gd name="connsiteX191" fmla="*/ 1596887 w 10230678"/>
              <a:gd name="connsiteY191" fmla="*/ 1818159 h 6006381"/>
              <a:gd name="connsiteX192" fmla="*/ 1603513 w 10230678"/>
              <a:gd name="connsiteY192" fmla="*/ 1698889 h 6006381"/>
              <a:gd name="connsiteX193" fmla="*/ 1616765 w 10230678"/>
              <a:gd name="connsiteY193" fmla="*/ 1632629 h 6006381"/>
              <a:gd name="connsiteX194" fmla="*/ 1623391 w 10230678"/>
              <a:gd name="connsiteY194" fmla="*/ 1599498 h 6006381"/>
              <a:gd name="connsiteX195" fmla="*/ 1649895 w 10230678"/>
              <a:gd name="connsiteY195" fmla="*/ 1533237 h 6006381"/>
              <a:gd name="connsiteX196" fmla="*/ 1683026 w 10230678"/>
              <a:gd name="connsiteY196" fmla="*/ 1460350 h 6006381"/>
              <a:gd name="connsiteX197" fmla="*/ 1696278 w 10230678"/>
              <a:gd name="connsiteY197" fmla="*/ 1427220 h 6006381"/>
              <a:gd name="connsiteX198" fmla="*/ 1736034 w 10230678"/>
              <a:gd name="connsiteY198" fmla="*/ 1367585 h 6006381"/>
              <a:gd name="connsiteX199" fmla="*/ 1769165 w 10230678"/>
              <a:gd name="connsiteY199" fmla="*/ 1314576 h 6006381"/>
              <a:gd name="connsiteX200" fmla="*/ 1795669 w 10230678"/>
              <a:gd name="connsiteY200" fmla="*/ 1268194 h 6006381"/>
              <a:gd name="connsiteX201" fmla="*/ 1822174 w 10230678"/>
              <a:gd name="connsiteY201" fmla="*/ 1235063 h 6006381"/>
              <a:gd name="connsiteX202" fmla="*/ 1842052 w 10230678"/>
              <a:gd name="connsiteY202" fmla="*/ 1221811 h 6006381"/>
              <a:gd name="connsiteX203" fmla="*/ 1861930 w 10230678"/>
              <a:gd name="connsiteY203" fmla="*/ 1201933 h 6006381"/>
              <a:gd name="connsiteX204" fmla="*/ 1901687 w 10230678"/>
              <a:gd name="connsiteY204" fmla="*/ 1188681 h 6006381"/>
              <a:gd name="connsiteX205" fmla="*/ 1921565 w 10230678"/>
              <a:gd name="connsiteY205" fmla="*/ 1175429 h 6006381"/>
              <a:gd name="connsiteX206" fmla="*/ 2027582 w 10230678"/>
              <a:gd name="connsiteY206" fmla="*/ 1162176 h 6006381"/>
              <a:gd name="connsiteX207" fmla="*/ 2133600 w 10230678"/>
              <a:gd name="connsiteY207" fmla="*/ 1155550 h 6006381"/>
              <a:gd name="connsiteX208" fmla="*/ 2352260 w 10230678"/>
              <a:gd name="connsiteY208" fmla="*/ 1162176 h 6006381"/>
              <a:gd name="connsiteX209" fmla="*/ 2484782 w 10230678"/>
              <a:gd name="connsiteY209" fmla="*/ 1175429 h 6006381"/>
              <a:gd name="connsiteX210" fmla="*/ 2504660 w 10230678"/>
              <a:gd name="connsiteY210" fmla="*/ 1188681 h 6006381"/>
              <a:gd name="connsiteX211" fmla="*/ 2517913 w 10230678"/>
              <a:gd name="connsiteY211" fmla="*/ 1201933 h 6006381"/>
              <a:gd name="connsiteX212" fmla="*/ 2531165 w 10230678"/>
              <a:gd name="connsiteY212" fmla="*/ 1221811 h 6006381"/>
              <a:gd name="connsiteX213" fmla="*/ 2517913 w 10230678"/>
              <a:gd name="connsiteY213" fmla="*/ 1327829 h 6006381"/>
              <a:gd name="connsiteX214" fmla="*/ 2504660 w 10230678"/>
              <a:gd name="connsiteY214" fmla="*/ 1367585 h 6006381"/>
              <a:gd name="connsiteX215" fmla="*/ 2484782 w 10230678"/>
              <a:gd name="connsiteY215" fmla="*/ 1387463 h 6006381"/>
              <a:gd name="connsiteX216" fmla="*/ 2471530 w 10230678"/>
              <a:gd name="connsiteY216" fmla="*/ 1407342 h 6006381"/>
              <a:gd name="connsiteX217" fmla="*/ 2431774 w 10230678"/>
              <a:gd name="connsiteY217" fmla="*/ 1447098 h 6006381"/>
              <a:gd name="connsiteX218" fmla="*/ 2418521 w 10230678"/>
              <a:gd name="connsiteY218" fmla="*/ 1460350 h 6006381"/>
              <a:gd name="connsiteX219" fmla="*/ 2392017 w 10230678"/>
              <a:gd name="connsiteY219" fmla="*/ 1473602 h 6006381"/>
              <a:gd name="connsiteX220" fmla="*/ 2378765 w 10230678"/>
              <a:gd name="connsiteY220" fmla="*/ 1486855 h 6006381"/>
              <a:gd name="connsiteX221" fmla="*/ 2365513 w 10230678"/>
              <a:gd name="connsiteY221" fmla="*/ 1506733 h 6006381"/>
              <a:gd name="connsiteX222" fmla="*/ 2345634 w 10230678"/>
              <a:gd name="connsiteY222" fmla="*/ 1519985 h 6006381"/>
              <a:gd name="connsiteX223" fmla="*/ 2312504 w 10230678"/>
              <a:gd name="connsiteY223" fmla="*/ 1553115 h 6006381"/>
              <a:gd name="connsiteX224" fmla="*/ 2279374 w 10230678"/>
              <a:gd name="connsiteY224" fmla="*/ 1586246 h 6006381"/>
              <a:gd name="connsiteX225" fmla="*/ 2266121 w 10230678"/>
              <a:gd name="connsiteY225" fmla="*/ 1606124 h 6006381"/>
              <a:gd name="connsiteX226" fmla="*/ 2219739 w 10230678"/>
              <a:gd name="connsiteY226" fmla="*/ 1632629 h 6006381"/>
              <a:gd name="connsiteX227" fmla="*/ 2179982 w 10230678"/>
              <a:gd name="connsiteY227" fmla="*/ 1672385 h 6006381"/>
              <a:gd name="connsiteX228" fmla="*/ 2140226 w 10230678"/>
              <a:gd name="connsiteY228" fmla="*/ 1712142 h 6006381"/>
              <a:gd name="connsiteX229" fmla="*/ 2113721 w 10230678"/>
              <a:gd name="connsiteY229" fmla="*/ 1738646 h 6006381"/>
              <a:gd name="connsiteX230" fmla="*/ 2100469 w 10230678"/>
              <a:gd name="connsiteY230" fmla="*/ 1758524 h 6006381"/>
              <a:gd name="connsiteX231" fmla="*/ 2047460 w 10230678"/>
              <a:gd name="connsiteY231" fmla="*/ 1798281 h 6006381"/>
              <a:gd name="connsiteX232" fmla="*/ 1981200 w 10230678"/>
              <a:gd name="connsiteY232" fmla="*/ 1864542 h 6006381"/>
              <a:gd name="connsiteX233" fmla="*/ 1967947 w 10230678"/>
              <a:gd name="connsiteY233" fmla="*/ 1877794 h 6006381"/>
              <a:gd name="connsiteX234" fmla="*/ 1954695 w 10230678"/>
              <a:gd name="connsiteY234" fmla="*/ 1897672 h 6006381"/>
              <a:gd name="connsiteX235" fmla="*/ 1934817 w 10230678"/>
              <a:gd name="connsiteY235" fmla="*/ 1910924 h 6006381"/>
              <a:gd name="connsiteX236" fmla="*/ 1901687 w 10230678"/>
              <a:gd name="connsiteY236" fmla="*/ 1944055 h 6006381"/>
              <a:gd name="connsiteX237" fmla="*/ 1888434 w 10230678"/>
              <a:gd name="connsiteY237" fmla="*/ 1957307 h 6006381"/>
              <a:gd name="connsiteX238" fmla="*/ 1868556 w 10230678"/>
              <a:gd name="connsiteY238" fmla="*/ 1977185 h 6006381"/>
              <a:gd name="connsiteX239" fmla="*/ 1828800 w 10230678"/>
              <a:gd name="connsiteY239" fmla="*/ 1997063 h 6006381"/>
              <a:gd name="connsiteX240" fmla="*/ 1808921 w 10230678"/>
              <a:gd name="connsiteY240" fmla="*/ 2003689 h 6006381"/>
              <a:gd name="connsiteX241" fmla="*/ 1769165 w 10230678"/>
              <a:gd name="connsiteY241" fmla="*/ 2030194 h 6006381"/>
              <a:gd name="connsiteX242" fmla="*/ 1749287 w 10230678"/>
              <a:gd name="connsiteY242" fmla="*/ 2043446 h 6006381"/>
              <a:gd name="connsiteX243" fmla="*/ 1676400 w 10230678"/>
              <a:gd name="connsiteY243" fmla="*/ 2063324 h 6006381"/>
              <a:gd name="connsiteX244" fmla="*/ 1623391 w 10230678"/>
              <a:gd name="connsiteY244" fmla="*/ 2069950 h 6006381"/>
              <a:gd name="connsiteX245" fmla="*/ 1484243 w 10230678"/>
              <a:gd name="connsiteY245" fmla="*/ 2083202 h 6006381"/>
              <a:gd name="connsiteX246" fmla="*/ 1285460 w 10230678"/>
              <a:gd name="connsiteY246" fmla="*/ 2076576 h 6006381"/>
              <a:gd name="connsiteX247" fmla="*/ 1252330 w 10230678"/>
              <a:gd name="connsiteY247" fmla="*/ 2043446 h 6006381"/>
              <a:gd name="connsiteX248" fmla="*/ 1239078 w 10230678"/>
              <a:gd name="connsiteY248" fmla="*/ 2010315 h 6006381"/>
              <a:gd name="connsiteX249" fmla="*/ 1219200 w 10230678"/>
              <a:gd name="connsiteY249" fmla="*/ 1930802 h 6006381"/>
              <a:gd name="connsiteX250" fmla="*/ 1225826 w 10230678"/>
              <a:gd name="connsiteY250" fmla="*/ 1798281 h 6006381"/>
              <a:gd name="connsiteX251" fmla="*/ 1232452 w 10230678"/>
              <a:gd name="connsiteY251" fmla="*/ 1771776 h 6006381"/>
              <a:gd name="connsiteX252" fmla="*/ 1245704 w 10230678"/>
              <a:gd name="connsiteY252" fmla="*/ 1712142 h 6006381"/>
              <a:gd name="connsiteX253" fmla="*/ 1258956 w 10230678"/>
              <a:gd name="connsiteY253" fmla="*/ 1672385 h 6006381"/>
              <a:gd name="connsiteX254" fmla="*/ 1292087 w 10230678"/>
              <a:gd name="connsiteY254" fmla="*/ 1612750 h 6006381"/>
              <a:gd name="connsiteX255" fmla="*/ 1318591 w 10230678"/>
              <a:gd name="connsiteY255" fmla="*/ 1566368 h 6006381"/>
              <a:gd name="connsiteX256" fmla="*/ 1331843 w 10230678"/>
              <a:gd name="connsiteY256" fmla="*/ 1539863 h 6006381"/>
              <a:gd name="connsiteX257" fmla="*/ 1345095 w 10230678"/>
              <a:gd name="connsiteY257" fmla="*/ 1519985 h 6006381"/>
              <a:gd name="connsiteX258" fmla="*/ 1364974 w 10230678"/>
              <a:gd name="connsiteY258" fmla="*/ 1486855 h 6006381"/>
              <a:gd name="connsiteX259" fmla="*/ 1391478 w 10230678"/>
              <a:gd name="connsiteY259" fmla="*/ 1460350 h 6006381"/>
              <a:gd name="connsiteX260" fmla="*/ 1437860 w 10230678"/>
              <a:gd name="connsiteY260" fmla="*/ 1400715 h 6006381"/>
              <a:gd name="connsiteX261" fmla="*/ 1524000 w 10230678"/>
              <a:gd name="connsiteY261" fmla="*/ 1314576 h 6006381"/>
              <a:gd name="connsiteX262" fmla="*/ 1563756 w 10230678"/>
              <a:gd name="connsiteY262" fmla="*/ 1274820 h 6006381"/>
              <a:gd name="connsiteX263" fmla="*/ 1583634 w 10230678"/>
              <a:gd name="connsiteY263" fmla="*/ 1261568 h 6006381"/>
              <a:gd name="connsiteX264" fmla="*/ 1649895 w 10230678"/>
              <a:gd name="connsiteY264" fmla="*/ 1195307 h 6006381"/>
              <a:gd name="connsiteX265" fmla="*/ 1755913 w 10230678"/>
              <a:gd name="connsiteY265" fmla="*/ 1109168 h 6006381"/>
              <a:gd name="connsiteX266" fmla="*/ 1802295 w 10230678"/>
              <a:gd name="connsiteY266" fmla="*/ 1069411 h 6006381"/>
              <a:gd name="connsiteX267" fmla="*/ 1868556 w 10230678"/>
              <a:gd name="connsiteY267" fmla="*/ 1016402 h 6006381"/>
              <a:gd name="connsiteX268" fmla="*/ 1895060 w 10230678"/>
              <a:gd name="connsiteY268" fmla="*/ 996524 h 6006381"/>
              <a:gd name="connsiteX269" fmla="*/ 1908313 w 10230678"/>
              <a:gd name="connsiteY269" fmla="*/ 983272 h 6006381"/>
              <a:gd name="connsiteX270" fmla="*/ 1954695 w 10230678"/>
              <a:gd name="connsiteY270" fmla="*/ 950142 h 6006381"/>
              <a:gd name="connsiteX271" fmla="*/ 1981200 w 10230678"/>
              <a:gd name="connsiteY271" fmla="*/ 930263 h 6006381"/>
              <a:gd name="connsiteX272" fmla="*/ 2007704 w 10230678"/>
              <a:gd name="connsiteY272" fmla="*/ 917011 h 6006381"/>
              <a:gd name="connsiteX273" fmla="*/ 2040834 w 10230678"/>
              <a:gd name="connsiteY273" fmla="*/ 890507 h 6006381"/>
              <a:gd name="connsiteX274" fmla="*/ 2073965 w 10230678"/>
              <a:gd name="connsiteY274" fmla="*/ 870629 h 6006381"/>
              <a:gd name="connsiteX275" fmla="*/ 2100469 w 10230678"/>
              <a:gd name="connsiteY275" fmla="*/ 850750 h 6006381"/>
              <a:gd name="connsiteX276" fmla="*/ 2160104 w 10230678"/>
              <a:gd name="connsiteY276" fmla="*/ 824246 h 6006381"/>
              <a:gd name="connsiteX277" fmla="*/ 2179982 w 10230678"/>
              <a:gd name="connsiteY277" fmla="*/ 810994 h 6006381"/>
              <a:gd name="connsiteX278" fmla="*/ 2213113 w 10230678"/>
              <a:gd name="connsiteY278" fmla="*/ 797742 h 6006381"/>
              <a:gd name="connsiteX279" fmla="*/ 2246243 w 10230678"/>
              <a:gd name="connsiteY279" fmla="*/ 777863 h 6006381"/>
              <a:gd name="connsiteX280" fmla="*/ 2266121 w 10230678"/>
              <a:gd name="connsiteY280" fmla="*/ 771237 h 6006381"/>
              <a:gd name="connsiteX281" fmla="*/ 2299252 w 10230678"/>
              <a:gd name="connsiteY281" fmla="*/ 751359 h 6006381"/>
              <a:gd name="connsiteX282" fmla="*/ 2339008 w 10230678"/>
              <a:gd name="connsiteY282" fmla="*/ 738107 h 6006381"/>
              <a:gd name="connsiteX283" fmla="*/ 2458278 w 10230678"/>
              <a:gd name="connsiteY283" fmla="*/ 704976 h 6006381"/>
              <a:gd name="connsiteX284" fmla="*/ 2630556 w 10230678"/>
              <a:gd name="connsiteY284" fmla="*/ 665220 h 6006381"/>
              <a:gd name="connsiteX285" fmla="*/ 2756452 w 10230678"/>
              <a:gd name="connsiteY285" fmla="*/ 638715 h 6006381"/>
              <a:gd name="connsiteX286" fmla="*/ 2895600 w 10230678"/>
              <a:gd name="connsiteY286" fmla="*/ 625463 h 6006381"/>
              <a:gd name="connsiteX287" fmla="*/ 3087756 w 10230678"/>
              <a:gd name="connsiteY287" fmla="*/ 598959 h 6006381"/>
              <a:gd name="connsiteX288" fmla="*/ 3173895 w 10230678"/>
              <a:gd name="connsiteY288" fmla="*/ 592333 h 6006381"/>
              <a:gd name="connsiteX289" fmla="*/ 3299791 w 10230678"/>
              <a:gd name="connsiteY289" fmla="*/ 585707 h 6006381"/>
              <a:gd name="connsiteX290" fmla="*/ 3452191 w 10230678"/>
              <a:gd name="connsiteY290" fmla="*/ 572455 h 6006381"/>
              <a:gd name="connsiteX291" fmla="*/ 4048539 w 10230678"/>
              <a:gd name="connsiteY291" fmla="*/ 552576 h 6006381"/>
              <a:gd name="connsiteX292" fmla="*/ 4207565 w 10230678"/>
              <a:gd name="connsiteY292" fmla="*/ 539324 h 6006381"/>
              <a:gd name="connsiteX293" fmla="*/ 4366591 w 10230678"/>
              <a:gd name="connsiteY293" fmla="*/ 532698 h 6006381"/>
              <a:gd name="connsiteX294" fmla="*/ 4479234 w 10230678"/>
              <a:gd name="connsiteY294" fmla="*/ 526072 h 6006381"/>
              <a:gd name="connsiteX295" fmla="*/ 5247860 w 10230678"/>
              <a:gd name="connsiteY295" fmla="*/ 539324 h 6006381"/>
              <a:gd name="connsiteX296" fmla="*/ 5936974 w 10230678"/>
              <a:gd name="connsiteY296" fmla="*/ 545950 h 6006381"/>
              <a:gd name="connsiteX297" fmla="*/ 6725478 w 10230678"/>
              <a:gd name="connsiteY297" fmla="*/ 559202 h 6006381"/>
              <a:gd name="connsiteX298" fmla="*/ 6904382 w 10230678"/>
              <a:gd name="connsiteY298" fmla="*/ 565829 h 6006381"/>
              <a:gd name="connsiteX299" fmla="*/ 7149547 w 10230678"/>
              <a:gd name="connsiteY299" fmla="*/ 572455 h 6006381"/>
              <a:gd name="connsiteX300" fmla="*/ 7255565 w 10230678"/>
              <a:gd name="connsiteY300" fmla="*/ 579081 h 6006381"/>
              <a:gd name="connsiteX301" fmla="*/ 7673008 w 10230678"/>
              <a:gd name="connsiteY301" fmla="*/ 598959 h 6006381"/>
              <a:gd name="connsiteX302" fmla="*/ 7719391 w 10230678"/>
              <a:gd name="connsiteY302" fmla="*/ 605585 h 6006381"/>
              <a:gd name="connsiteX303" fmla="*/ 7752521 w 10230678"/>
              <a:gd name="connsiteY303" fmla="*/ 612211 h 6006381"/>
              <a:gd name="connsiteX304" fmla="*/ 7845287 w 10230678"/>
              <a:gd name="connsiteY304" fmla="*/ 618837 h 6006381"/>
              <a:gd name="connsiteX305" fmla="*/ 7885043 w 10230678"/>
              <a:gd name="connsiteY305" fmla="*/ 625463 h 6006381"/>
              <a:gd name="connsiteX306" fmla="*/ 7944678 w 10230678"/>
              <a:gd name="connsiteY306" fmla="*/ 632089 h 6006381"/>
              <a:gd name="connsiteX307" fmla="*/ 7997687 w 10230678"/>
              <a:gd name="connsiteY307" fmla="*/ 638715 h 6006381"/>
              <a:gd name="connsiteX308" fmla="*/ 8044069 w 10230678"/>
              <a:gd name="connsiteY308" fmla="*/ 645342 h 6006381"/>
              <a:gd name="connsiteX309" fmla="*/ 8110330 w 10230678"/>
              <a:gd name="connsiteY309" fmla="*/ 658594 h 6006381"/>
              <a:gd name="connsiteX310" fmla="*/ 8176591 w 10230678"/>
              <a:gd name="connsiteY310" fmla="*/ 665220 h 6006381"/>
              <a:gd name="connsiteX311" fmla="*/ 8275982 w 10230678"/>
              <a:gd name="connsiteY311" fmla="*/ 685098 h 6006381"/>
              <a:gd name="connsiteX312" fmla="*/ 8335617 w 10230678"/>
              <a:gd name="connsiteY312" fmla="*/ 691724 h 6006381"/>
              <a:gd name="connsiteX313" fmla="*/ 8461513 w 10230678"/>
              <a:gd name="connsiteY313" fmla="*/ 718229 h 6006381"/>
              <a:gd name="connsiteX314" fmla="*/ 8746434 w 10230678"/>
              <a:gd name="connsiteY314" fmla="*/ 764611 h 6006381"/>
              <a:gd name="connsiteX315" fmla="*/ 8819321 w 10230678"/>
              <a:gd name="connsiteY315" fmla="*/ 777863 h 6006381"/>
              <a:gd name="connsiteX316" fmla="*/ 8878956 w 10230678"/>
              <a:gd name="connsiteY316" fmla="*/ 791115 h 6006381"/>
              <a:gd name="connsiteX317" fmla="*/ 8925339 w 10230678"/>
              <a:gd name="connsiteY317" fmla="*/ 797742 h 6006381"/>
              <a:gd name="connsiteX318" fmla="*/ 9037982 w 10230678"/>
              <a:gd name="connsiteY318" fmla="*/ 830872 h 6006381"/>
              <a:gd name="connsiteX319" fmla="*/ 9084365 w 10230678"/>
              <a:gd name="connsiteY319" fmla="*/ 837498 h 6006381"/>
              <a:gd name="connsiteX320" fmla="*/ 9170504 w 10230678"/>
              <a:gd name="connsiteY320" fmla="*/ 864002 h 6006381"/>
              <a:gd name="connsiteX321" fmla="*/ 9210260 w 10230678"/>
              <a:gd name="connsiteY321" fmla="*/ 877255 h 6006381"/>
              <a:gd name="connsiteX322" fmla="*/ 9230139 w 10230678"/>
              <a:gd name="connsiteY322" fmla="*/ 890507 h 6006381"/>
              <a:gd name="connsiteX323" fmla="*/ 9269895 w 10230678"/>
              <a:gd name="connsiteY323" fmla="*/ 903759 h 6006381"/>
              <a:gd name="connsiteX324" fmla="*/ 9316278 w 10230678"/>
              <a:gd name="connsiteY324" fmla="*/ 917011 h 6006381"/>
              <a:gd name="connsiteX325" fmla="*/ 9342782 w 10230678"/>
              <a:gd name="connsiteY325" fmla="*/ 923637 h 6006381"/>
              <a:gd name="connsiteX326" fmla="*/ 9409043 w 10230678"/>
              <a:gd name="connsiteY326" fmla="*/ 950142 h 6006381"/>
              <a:gd name="connsiteX327" fmla="*/ 9428921 w 10230678"/>
              <a:gd name="connsiteY327" fmla="*/ 956768 h 6006381"/>
              <a:gd name="connsiteX328" fmla="*/ 9481930 w 10230678"/>
              <a:gd name="connsiteY328" fmla="*/ 983272 h 6006381"/>
              <a:gd name="connsiteX329" fmla="*/ 9508434 w 10230678"/>
              <a:gd name="connsiteY329" fmla="*/ 996524 h 6006381"/>
              <a:gd name="connsiteX330" fmla="*/ 9528313 w 10230678"/>
              <a:gd name="connsiteY330" fmla="*/ 1003150 h 6006381"/>
              <a:gd name="connsiteX331" fmla="*/ 9548191 w 10230678"/>
              <a:gd name="connsiteY331" fmla="*/ 1016402 h 6006381"/>
              <a:gd name="connsiteX332" fmla="*/ 9561443 w 10230678"/>
              <a:gd name="connsiteY332" fmla="*/ 1029655 h 6006381"/>
              <a:gd name="connsiteX333" fmla="*/ 9587947 w 10230678"/>
              <a:gd name="connsiteY333" fmla="*/ 1042907 h 6006381"/>
              <a:gd name="connsiteX334" fmla="*/ 9601200 w 10230678"/>
              <a:gd name="connsiteY334" fmla="*/ 1056159 h 6006381"/>
              <a:gd name="connsiteX335" fmla="*/ 9667460 w 10230678"/>
              <a:gd name="connsiteY335" fmla="*/ 1109168 h 6006381"/>
              <a:gd name="connsiteX336" fmla="*/ 9674087 w 10230678"/>
              <a:gd name="connsiteY336" fmla="*/ 1129046 h 6006381"/>
              <a:gd name="connsiteX337" fmla="*/ 9707217 w 10230678"/>
              <a:gd name="connsiteY337" fmla="*/ 1175429 h 6006381"/>
              <a:gd name="connsiteX338" fmla="*/ 9720469 w 10230678"/>
              <a:gd name="connsiteY338" fmla="*/ 1215185 h 6006381"/>
              <a:gd name="connsiteX339" fmla="*/ 9727095 w 10230678"/>
              <a:gd name="connsiteY339" fmla="*/ 1235063 h 6006381"/>
              <a:gd name="connsiteX340" fmla="*/ 9720469 w 10230678"/>
              <a:gd name="connsiteY340" fmla="*/ 1506733 h 6006381"/>
              <a:gd name="connsiteX341" fmla="*/ 9700591 w 10230678"/>
              <a:gd name="connsiteY341" fmla="*/ 1572994 h 6006381"/>
              <a:gd name="connsiteX342" fmla="*/ 9687339 w 10230678"/>
              <a:gd name="connsiteY342" fmla="*/ 1652507 h 6006381"/>
              <a:gd name="connsiteX343" fmla="*/ 9680713 w 10230678"/>
              <a:gd name="connsiteY343" fmla="*/ 1705515 h 6006381"/>
              <a:gd name="connsiteX344" fmla="*/ 9674087 w 10230678"/>
              <a:gd name="connsiteY344" fmla="*/ 1732020 h 6006381"/>
              <a:gd name="connsiteX345" fmla="*/ 9667460 w 10230678"/>
              <a:gd name="connsiteY345" fmla="*/ 1778402 h 6006381"/>
              <a:gd name="connsiteX346" fmla="*/ 9647582 w 10230678"/>
              <a:gd name="connsiteY346" fmla="*/ 1824785 h 6006381"/>
              <a:gd name="connsiteX347" fmla="*/ 9640956 w 10230678"/>
              <a:gd name="connsiteY347" fmla="*/ 1844663 h 6006381"/>
              <a:gd name="connsiteX348" fmla="*/ 9627704 w 10230678"/>
              <a:gd name="connsiteY348" fmla="*/ 1864542 h 6006381"/>
              <a:gd name="connsiteX349" fmla="*/ 9601200 w 10230678"/>
              <a:gd name="connsiteY349" fmla="*/ 1910924 h 6006381"/>
              <a:gd name="connsiteX350" fmla="*/ 9587947 w 10230678"/>
              <a:gd name="connsiteY350" fmla="*/ 1924176 h 6006381"/>
              <a:gd name="connsiteX351" fmla="*/ 9541565 w 10230678"/>
              <a:gd name="connsiteY351" fmla="*/ 1983811 h 6006381"/>
              <a:gd name="connsiteX352" fmla="*/ 9495182 w 10230678"/>
              <a:gd name="connsiteY352" fmla="*/ 2030194 h 6006381"/>
              <a:gd name="connsiteX353" fmla="*/ 9462052 w 10230678"/>
              <a:gd name="connsiteY353" fmla="*/ 2076576 h 6006381"/>
              <a:gd name="connsiteX354" fmla="*/ 9442174 w 10230678"/>
              <a:gd name="connsiteY354" fmla="*/ 2096455 h 6006381"/>
              <a:gd name="connsiteX355" fmla="*/ 9422295 w 10230678"/>
              <a:gd name="connsiteY355" fmla="*/ 2122959 h 6006381"/>
              <a:gd name="connsiteX356" fmla="*/ 9402417 w 10230678"/>
              <a:gd name="connsiteY356" fmla="*/ 2156089 h 6006381"/>
              <a:gd name="connsiteX357" fmla="*/ 9362660 w 10230678"/>
              <a:gd name="connsiteY357" fmla="*/ 2195846 h 6006381"/>
              <a:gd name="connsiteX358" fmla="*/ 9342782 w 10230678"/>
              <a:gd name="connsiteY358" fmla="*/ 2215724 h 6006381"/>
              <a:gd name="connsiteX359" fmla="*/ 9322904 w 10230678"/>
              <a:gd name="connsiteY359" fmla="*/ 2235602 h 6006381"/>
              <a:gd name="connsiteX360" fmla="*/ 9243391 w 10230678"/>
              <a:gd name="connsiteY360" fmla="*/ 2295237 h 6006381"/>
              <a:gd name="connsiteX361" fmla="*/ 9216887 w 10230678"/>
              <a:gd name="connsiteY361" fmla="*/ 2315115 h 6006381"/>
              <a:gd name="connsiteX362" fmla="*/ 9170504 w 10230678"/>
              <a:gd name="connsiteY362" fmla="*/ 2354872 h 6006381"/>
              <a:gd name="connsiteX363" fmla="*/ 9150626 w 10230678"/>
              <a:gd name="connsiteY363" fmla="*/ 2361498 h 6006381"/>
              <a:gd name="connsiteX364" fmla="*/ 9097617 w 10230678"/>
              <a:gd name="connsiteY364" fmla="*/ 2401255 h 6006381"/>
              <a:gd name="connsiteX365" fmla="*/ 9037982 w 10230678"/>
              <a:gd name="connsiteY365" fmla="*/ 2441011 h 6006381"/>
              <a:gd name="connsiteX366" fmla="*/ 8991600 w 10230678"/>
              <a:gd name="connsiteY366" fmla="*/ 2474142 h 6006381"/>
              <a:gd name="connsiteX367" fmla="*/ 8978347 w 10230678"/>
              <a:gd name="connsiteY367" fmla="*/ 2487394 h 6006381"/>
              <a:gd name="connsiteX368" fmla="*/ 8958469 w 10230678"/>
              <a:gd name="connsiteY368" fmla="*/ 2500646 h 6006381"/>
              <a:gd name="connsiteX369" fmla="*/ 8931965 w 10230678"/>
              <a:gd name="connsiteY369" fmla="*/ 2520524 h 6006381"/>
              <a:gd name="connsiteX370" fmla="*/ 8912087 w 10230678"/>
              <a:gd name="connsiteY370" fmla="*/ 2533776 h 6006381"/>
              <a:gd name="connsiteX371" fmla="*/ 8898834 w 10230678"/>
              <a:gd name="connsiteY371" fmla="*/ 2547029 h 6006381"/>
              <a:gd name="connsiteX372" fmla="*/ 8878956 w 10230678"/>
              <a:gd name="connsiteY372" fmla="*/ 2560281 h 6006381"/>
              <a:gd name="connsiteX373" fmla="*/ 8819321 w 10230678"/>
              <a:gd name="connsiteY373" fmla="*/ 2606663 h 6006381"/>
              <a:gd name="connsiteX374" fmla="*/ 8759687 w 10230678"/>
              <a:gd name="connsiteY374" fmla="*/ 2646420 h 6006381"/>
              <a:gd name="connsiteX375" fmla="*/ 8733182 w 10230678"/>
              <a:gd name="connsiteY375" fmla="*/ 2666298 h 6006381"/>
              <a:gd name="connsiteX376" fmla="*/ 8706678 w 10230678"/>
              <a:gd name="connsiteY376" fmla="*/ 2679550 h 6006381"/>
              <a:gd name="connsiteX377" fmla="*/ 8640417 w 10230678"/>
              <a:gd name="connsiteY377" fmla="*/ 2719307 h 6006381"/>
              <a:gd name="connsiteX378" fmla="*/ 8613913 w 10230678"/>
              <a:gd name="connsiteY378" fmla="*/ 2732559 h 6006381"/>
              <a:gd name="connsiteX379" fmla="*/ 8541026 w 10230678"/>
              <a:gd name="connsiteY379" fmla="*/ 2778942 h 6006381"/>
              <a:gd name="connsiteX380" fmla="*/ 8514521 w 10230678"/>
              <a:gd name="connsiteY380" fmla="*/ 2798820 h 6006381"/>
              <a:gd name="connsiteX381" fmla="*/ 8488017 w 10230678"/>
              <a:gd name="connsiteY381" fmla="*/ 2812072 h 6006381"/>
              <a:gd name="connsiteX382" fmla="*/ 8428382 w 10230678"/>
              <a:gd name="connsiteY382" fmla="*/ 2858455 h 6006381"/>
              <a:gd name="connsiteX383" fmla="*/ 8395252 w 10230678"/>
              <a:gd name="connsiteY383" fmla="*/ 2878333 h 6006381"/>
              <a:gd name="connsiteX384" fmla="*/ 8355495 w 10230678"/>
              <a:gd name="connsiteY384" fmla="*/ 2904837 h 6006381"/>
              <a:gd name="connsiteX385" fmla="*/ 8302487 w 10230678"/>
              <a:gd name="connsiteY385" fmla="*/ 2937968 h 6006381"/>
              <a:gd name="connsiteX386" fmla="*/ 8275982 w 10230678"/>
              <a:gd name="connsiteY386" fmla="*/ 2951220 h 6006381"/>
              <a:gd name="connsiteX387" fmla="*/ 8216347 w 10230678"/>
              <a:gd name="connsiteY387" fmla="*/ 2977724 h 6006381"/>
              <a:gd name="connsiteX388" fmla="*/ 8196469 w 10230678"/>
              <a:gd name="connsiteY388" fmla="*/ 2990976 h 6006381"/>
              <a:gd name="connsiteX389" fmla="*/ 8176591 w 10230678"/>
              <a:gd name="connsiteY389" fmla="*/ 2997602 h 6006381"/>
              <a:gd name="connsiteX390" fmla="*/ 8156713 w 10230678"/>
              <a:gd name="connsiteY390" fmla="*/ 3017481 h 6006381"/>
              <a:gd name="connsiteX391" fmla="*/ 8136834 w 10230678"/>
              <a:gd name="connsiteY391" fmla="*/ 3024107 h 6006381"/>
              <a:gd name="connsiteX392" fmla="*/ 8090452 w 10230678"/>
              <a:gd name="connsiteY392" fmla="*/ 3043985 h 6006381"/>
              <a:gd name="connsiteX393" fmla="*/ 8037443 w 10230678"/>
              <a:gd name="connsiteY393" fmla="*/ 3083742 h 6006381"/>
              <a:gd name="connsiteX394" fmla="*/ 8004313 w 10230678"/>
              <a:gd name="connsiteY394" fmla="*/ 3103620 h 6006381"/>
              <a:gd name="connsiteX395" fmla="*/ 7991060 w 10230678"/>
              <a:gd name="connsiteY395" fmla="*/ 3116872 h 6006381"/>
              <a:gd name="connsiteX396" fmla="*/ 7964556 w 10230678"/>
              <a:gd name="connsiteY396" fmla="*/ 3130124 h 6006381"/>
              <a:gd name="connsiteX397" fmla="*/ 7918174 w 10230678"/>
              <a:gd name="connsiteY397" fmla="*/ 3163255 h 6006381"/>
              <a:gd name="connsiteX398" fmla="*/ 7904921 w 10230678"/>
              <a:gd name="connsiteY398" fmla="*/ 3176507 h 6006381"/>
              <a:gd name="connsiteX399" fmla="*/ 7851913 w 10230678"/>
              <a:gd name="connsiteY399" fmla="*/ 3209637 h 6006381"/>
              <a:gd name="connsiteX400" fmla="*/ 7805530 w 10230678"/>
              <a:gd name="connsiteY400" fmla="*/ 3242768 h 6006381"/>
              <a:gd name="connsiteX401" fmla="*/ 7779026 w 10230678"/>
              <a:gd name="connsiteY401" fmla="*/ 3262646 h 6006381"/>
              <a:gd name="connsiteX402" fmla="*/ 7726017 w 10230678"/>
              <a:gd name="connsiteY402" fmla="*/ 3309029 h 6006381"/>
              <a:gd name="connsiteX403" fmla="*/ 7673008 w 10230678"/>
              <a:gd name="connsiteY403" fmla="*/ 3342159 h 6006381"/>
              <a:gd name="connsiteX404" fmla="*/ 7626626 w 10230678"/>
              <a:gd name="connsiteY404" fmla="*/ 3368663 h 6006381"/>
              <a:gd name="connsiteX405" fmla="*/ 7573617 w 10230678"/>
              <a:gd name="connsiteY405" fmla="*/ 3408420 h 6006381"/>
              <a:gd name="connsiteX406" fmla="*/ 7547113 w 10230678"/>
              <a:gd name="connsiteY406" fmla="*/ 3428298 h 6006381"/>
              <a:gd name="connsiteX407" fmla="*/ 7513982 w 10230678"/>
              <a:gd name="connsiteY407" fmla="*/ 3454802 h 6006381"/>
              <a:gd name="connsiteX408" fmla="*/ 7500730 w 10230678"/>
              <a:gd name="connsiteY408" fmla="*/ 3468055 h 6006381"/>
              <a:gd name="connsiteX409" fmla="*/ 7480852 w 10230678"/>
              <a:gd name="connsiteY409" fmla="*/ 3481307 h 6006381"/>
              <a:gd name="connsiteX410" fmla="*/ 7447721 w 10230678"/>
              <a:gd name="connsiteY410" fmla="*/ 3507811 h 6006381"/>
              <a:gd name="connsiteX411" fmla="*/ 7427843 w 10230678"/>
              <a:gd name="connsiteY411" fmla="*/ 3521063 h 6006381"/>
              <a:gd name="connsiteX412" fmla="*/ 7354956 w 10230678"/>
              <a:gd name="connsiteY412" fmla="*/ 3580698 h 6006381"/>
              <a:gd name="connsiteX413" fmla="*/ 7315200 w 10230678"/>
              <a:gd name="connsiteY413" fmla="*/ 3613829 h 6006381"/>
              <a:gd name="connsiteX414" fmla="*/ 7301947 w 10230678"/>
              <a:gd name="connsiteY414" fmla="*/ 3627081 h 6006381"/>
              <a:gd name="connsiteX415" fmla="*/ 7262191 w 10230678"/>
              <a:gd name="connsiteY415" fmla="*/ 3653585 h 6006381"/>
              <a:gd name="connsiteX416" fmla="*/ 7242313 w 10230678"/>
              <a:gd name="connsiteY416" fmla="*/ 3673463 h 6006381"/>
              <a:gd name="connsiteX417" fmla="*/ 7176052 w 10230678"/>
              <a:gd name="connsiteY417" fmla="*/ 3726472 h 6006381"/>
              <a:gd name="connsiteX418" fmla="*/ 7129669 w 10230678"/>
              <a:gd name="connsiteY418" fmla="*/ 3772855 h 6006381"/>
              <a:gd name="connsiteX419" fmla="*/ 7109791 w 10230678"/>
              <a:gd name="connsiteY419" fmla="*/ 3792733 h 6006381"/>
              <a:gd name="connsiteX420" fmla="*/ 7050156 w 10230678"/>
              <a:gd name="connsiteY420" fmla="*/ 3839115 h 6006381"/>
              <a:gd name="connsiteX421" fmla="*/ 7003774 w 10230678"/>
              <a:gd name="connsiteY421" fmla="*/ 3878872 h 6006381"/>
              <a:gd name="connsiteX422" fmla="*/ 6964017 w 10230678"/>
              <a:gd name="connsiteY422" fmla="*/ 3905376 h 6006381"/>
              <a:gd name="connsiteX423" fmla="*/ 6944139 w 10230678"/>
              <a:gd name="connsiteY423" fmla="*/ 3918629 h 6006381"/>
              <a:gd name="connsiteX424" fmla="*/ 6917634 w 10230678"/>
              <a:gd name="connsiteY424" fmla="*/ 3931881 h 6006381"/>
              <a:gd name="connsiteX425" fmla="*/ 6864626 w 10230678"/>
              <a:gd name="connsiteY425" fmla="*/ 3965011 h 6006381"/>
              <a:gd name="connsiteX426" fmla="*/ 6818243 w 10230678"/>
              <a:gd name="connsiteY426" fmla="*/ 3991515 h 6006381"/>
              <a:gd name="connsiteX427" fmla="*/ 6791739 w 10230678"/>
              <a:gd name="connsiteY427" fmla="*/ 4004768 h 6006381"/>
              <a:gd name="connsiteX428" fmla="*/ 6771860 w 10230678"/>
              <a:gd name="connsiteY428" fmla="*/ 4018020 h 6006381"/>
              <a:gd name="connsiteX429" fmla="*/ 6738730 w 10230678"/>
              <a:gd name="connsiteY429" fmla="*/ 4031272 h 6006381"/>
              <a:gd name="connsiteX430" fmla="*/ 6698974 w 10230678"/>
              <a:gd name="connsiteY430" fmla="*/ 4064402 h 6006381"/>
              <a:gd name="connsiteX431" fmla="*/ 6679095 w 10230678"/>
              <a:gd name="connsiteY431" fmla="*/ 4071029 h 6006381"/>
              <a:gd name="connsiteX432" fmla="*/ 6586330 w 10230678"/>
              <a:gd name="connsiteY432" fmla="*/ 4130663 h 6006381"/>
              <a:gd name="connsiteX433" fmla="*/ 6566452 w 10230678"/>
              <a:gd name="connsiteY433" fmla="*/ 4143915 h 6006381"/>
              <a:gd name="connsiteX434" fmla="*/ 6553200 w 10230678"/>
              <a:gd name="connsiteY434" fmla="*/ 4157168 h 6006381"/>
              <a:gd name="connsiteX435" fmla="*/ 6480313 w 10230678"/>
              <a:gd name="connsiteY435" fmla="*/ 4190298 h 6006381"/>
              <a:gd name="connsiteX436" fmla="*/ 6440556 w 10230678"/>
              <a:gd name="connsiteY436" fmla="*/ 4216802 h 6006381"/>
              <a:gd name="connsiteX437" fmla="*/ 6414052 w 10230678"/>
              <a:gd name="connsiteY437" fmla="*/ 4236681 h 6006381"/>
              <a:gd name="connsiteX438" fmla="*/ 6380921 w 10230678"/>
              <a:gd name="connsiteY438" fmla="*/ 4249933 h 6006381"/>
              <a:gd name="connsiteX439" fmla="*/ 6354417 w 10230678"/>
              <a:gd name="connsiteY439" fmla="*/ 4269811 h 6006381"/>
              <a:gd name="connsiteX440" fmla="*/ 6334539 w 10230678"/>
              <a:gd name="connsiteY440" fmla="*/ 4276437 h 6006381"/>
              <a:gd name="connsiteX441" fmla="*/ 6288156 w 10230678"/>
              <a:gd name="connsiteY441" fmla="*/ 4296315 h 6006381"/>
              <a:gd name="connsiteX442" fmla="*/ 6268278 w 10230678"/>
              <a:gd name="connsiteY442" fmla="*/ 4309568 h 6006381"/>
              <a:gd name="connsiteX443" fmla="*/ 6235147 w 10230678"/>
              <a:gd name="connsiteY443" fmla="*/ 4329446 h 6006381"/>
              <a:gd name="connsiteX444" fmla="*/ 6182139 w 10230678"/>
              <a:gd name="connsiteY444" fmla="*/ 4369202 h 6006381"/>
              <a:gd name="connsiteX445" fmla="*/ 6142382 w 10230678"/>
              <a:gd name="connsiteY445" fmla="*/ 4389081 h 6006381"/>
              <a:gd name="connsiteX446" fmla="*/ 6062869 w 10230678"/>
              <a:gd name="connsiteY446" fmla="*/ 4442089 h 6006381"/>
              <a:gd name="connsiteX447" fmla="*/ 5983356 w 10230678"/>
              <a:gd name="connsiteY447" fmla="*/ 4488472 h 6006381"/>
              <a:gd name="connsiteX448" fmla="*/ 5910469 w 10230678"/>
              <a:gd name="connsiteY448" fmla="*/ 4521602 h 6006381"/>
              <a:gd name="connsiteX449" fmla="*/ 5877339 w 10230678"/>
              <a:gd name="connsiteY449" fmla="*/ 4541481 h 6006381"/>
              <a:gd name="connsiteX450" fmla="*/ 5804452 w 10230678"/>
              <a:gd name="connsiteY450" fmla="*/ 4574611 h 6006381"/>
              <a:gd name="connsiteX451" fmla="*/ 5711687 w 10230678"/>
              <a:gd name="connsiteY451" fmla="*/ 4607742 h 6006381"/>
              <a:gd name="connsiteX452" fmla="*/ 5618921 w 10230678"/>
              <a:gd name="connsiteY452" fmla="*/ 4654124 h 6006381"/>
              <a:gd name="connsiteX453" fmla="*/ 5572539 w 10230678"/>
              <a:gd name="connsiteY453" fmla="*/ 4674002 h 6006381"/>
              <a:gd name="connsiteX454" fmla="*/ 5546034 w 10230678"/>
              <a:gd name="connsiteY454" fmla="*/ 4693881 h 6006381"/>
              <a:gd name="connsiteX455" fmla="*/ 5499652 w 10230678"/>
              <a:gd name="connsiteY455" fmla="*/ 4720385 h 6006381"/>
              <a:gd name="connsiteX456" fmla="*/ 5473147 w 10230678"/>
              <a:gd name="connsiteY456" fmla="*/ 4733637 h 6006381"/>
              <a:gd name="connsiteX457" fmla="*/ 5433391 w 10230678"/>
              <a:gd name="connsiteY457" fmla="*/ 4760142 h 6006381"/>
              <a:gd name="connsiteX458" fmla="*/ 5406887 w 10230678"/>
              <a:gd name="connsiteY458" fmla="*/ 4773394 h 6006381"/>
              <a:gd name="connsiteX459" fmla="*/ 5380382 w 10230678"/>
              <a:gd name="connsiteY459" fmla="*/ 4799898 h 6006381"/>
              <a:gd name="connsiteX460" fmla="*/ 5320747 w 10230678"/>
              <a:gd name="connsiteY460" fmla="*/ 4833029 h 6006381"/>
              <a:gd name="connsiteX461" fmla="*/ 5294243 w 10230678"/>
              <a:gd name="connsiteY461" fmla="*/ 4852907 h 6006381"/>
              <a:gd name="connsiteX462" fmla="*/ 5274365 w 10230678"/>
              <a:gd name="connsiteY462" fmla="*/ 4866159 h 6006381"/>
              <a:gd name="connsiteX463" fmla="*/ 5227982 w 10230678"/>
              <a:gd name="connsiteY463" fmla="*/ 4899289 h 6006381"/>
              <a:gd name="connsiteX464" fmla="*/ 5174974 w 10230678"/>
              <a:gd name="connsiteY464" fmla="*/ 4925794 h 6006381"/>
              <a:gd name="connsiteX465" fmla="*/ 5121965 w 10230678"/>
              <a:gd name="connsiteY465" fmla="*/ 4978802 h 6006381"/>
              <a:gd name="connsiteX466" fmla="*/ 5102087 w 10230678"/>
              <a:gd name="connsiteY466" fmla="*/ 4998681 h 6006381"/>
              <a:gd name="connsiteX467" fmla="*/ 5088834 w 10230678"/>
              <a:gd name="connsiteY467" fmla="*/ 5011933 h 6006381"/>
              <a:gd name="connsiteX468" fmla="*/ 5068956 w 10230678"/>
              <a:gd name="connsiteY468" fmla="*/ 5025185 h 6006381"/>
              <a:gd name="connsiteX469" fmla="*/ 5035826 w 10230678"/>
              <a:gd name="connsiteY469" fmla="*/ 5058315 h 6006381"/>
              <a:gd name="connsiteX470" fmla="*/ 5009321 w 10230678"/>
              <a:gd name="connsiteY470" fmla="*/ 5084820 h 6006381"/>
              <a:gd name="connsiteX471" fmla="*/ 4949687 w 10230678"/>
              <a:gd name="connsiteY471" fmla="*/ 5117950 h 6006381"/>
              <a:gd name="connsiteX472" fmla="*/ 4923182 w 10230678"/>
              <a:gd name="connsiteY472" fmla="*/ 5131202 h 6006381"/>
              <a:gd name="connsiteX473" fmla="*/ 4856921 w 10230678"/>
              <a:gd name="connsiteY473" fmla="*/ 5144455 h 6006381"/>
              <a:gd name="connsiteX474" fmla="*/ 4777408 w 10230678"/>
              <a:gd name="connsiteY474" fmla="*/ 5177585 h 6006381"/>
              <a:gd name="connsiteX475" fmla="*/ 4757530 w 10230678"/>
              <a:gd name="connsiteY475" fmla="*/ 5190837 h 6006381"/>
              <a:gd name="connsiteX476" fmla="*/ 4724400 w 10230678"/>
              <a:gd name="connsiteY476" fmla="*/ 5204089 h 6006381"/>
              <a:gd name="connsiteX477" fmla="*/ 4697895 w 10230678"/>
              <a:gd name="connsiteY477" fmla="*/ 5217342 h 6006381"/>
              <a:gd name="connsiteX478" fmla="*/ 4678017 w 10230678"/>
              <a:gd name="connsiteY478" fmla="*/ 5223968 h 6006381"/>
              <a:gd name="connsiteX479" fmla="*/ 4658139 w 10230678"/>
              <a:gd name="connsiteY479" fmla="*/ 5237220 h 6006381"/>
              <a:gd name="connsiteX480" fmla="*/ 4651513 w 10230678"/>
              <a:gd name="connsiteY480" fmla="*/ 5263724 h 6006381"/>
              <a:gd name="connsiteX481" fmla="*/ 4618382 w 10230678"/>
              <a:gd name="connsiteY481" fmla="*/ 5270350 h 6006381"/>
              <a:gd name="connsiteX482" fmla="*/ 4598504 w 10230678"/>
              <a:gd name="connsiteY482" fmla="*/ 5283602 h 6006381"/>
              <a:gd name="connsiteX483" fmla="*/ 4545495 w 10230678"/>
              <a:gd name="connsiteY483" fmla="*/ 5310107 h 6006381"/>
              <a:gd name="connsiteX484" fmla="*/ 4499113 w 10230678"/>
              <a:gd name="connsiteY484" fmla="*/ 5343237 h 6006381"/>
              <a:gd name="connsiteX485" fmla="*/ 4439478 w 10230678"/>
              <a:gd name="connsiteY485" fmla="*/ 5382994 h 6006381"/>
              <a:gd name="connsiteX486" fmla="*/ 4419600 w 10230678"/>
              <a:gd name="connsiteY486" fmla="*/ 5396246 h 6006381"/>
              <a:gd name="connsiteX487" fmla="*/ 4406347 w 10230678"/>
              <a:gd name="connsiteY487" fmla="*/ 5409498 h 6006381"/>
              <a:gd name="connsiteX488" fmla="*/ 4386469 w 10230678"/>
              <a:gd name="connsiteY488" fmla="*/ 5416124 h 6006381"/>
              <a:gd name="connsiteX489" fmla="*/ 4366591 w 10230678"/>
              <a:gd name="connsiteY489" fmla="*/ 5429376 h 6006381"/>
              <a:gd name="connsiteX490" fmla="*/ 4333460 w 10230678"/>
              <a:gd name="connsiteY490" fmla="*/ 5455881 h 6006381"/>
              <a:gd name="connsiteX491" fmla="*/ 4293704 w 10230678"/>
              <a:gd name="connsiteY491" fmla="*/ 5469133 h 6006381"/>
              <a:gd name="connsiteX492" fmla="*/ 4253947 w 10230678"/>
              <a:gd name="connsiteY492" fmla="*/ 5495637 h 6006381"/>
              <a:gd name="connsiteX493" fmla="*/ 4234069 w 10230678"/>
              <a:gd name="connsiteY493" fmla="*/ 5502263 h 6006381"/>
              <a:gd name="connsiteX494" fmla="*/ 4214191 w 10230678"/>
              <a:gd name="connsiteY494" fmla="*/ 5515515 h 6006381"/>
              <a:gd name="connsiteX495" fmla="*/ 4187687 w 10230678"/>
              <a:gd name="connsiteY495" fmla="*/ 5522142 h 6006381"/>
              <a:gd name="connsiteX496" fmla="*/ 4167808 w 10230678"/>
              <a:gd name="connsiteY496" fmla="*/ 5528768 h 6006381"/>
              <a:gd name="connsiteX497" fmla="*/ 4141304 w 10230678"/>
              <a:gd name="connsiteY497" fmla="*/ 5542020 h 6006381"/>
              <a:gd name="connsiteX498" fmla="*/ 4088295 w 10230678"/>
              <a:gd name="connsiteY498" fmla="*/ 5555272 h 6006381"/>
              <a:gd name="connsiteX499" fmla="*/ 4061791 w 10230678"/>
              <a:gd name="connsiteY499" fmla="*/ 5561898 h 6006381"/>
              <a:gd name="connsiteX500" fmla="*/ 4041913 w 10230678"/>
              <a:gd name="connsiteY500" fmla="*/ 5568524 h 6006381"/>
              <a:gd name="connsiteX501" fmla="*/ 4015408 w 10230678"/>
              <a:gd name="connsiteY501" fmla="*/ 5581776 h 6006381"/>
              <a:gd name="connsiteX502" fmla="*/ 3988904 w 10230678"/>
              <a:gd name="connsiteY502" fmla="*/ 5588402 h 6006381"/>
              <a:gd name="connsiteX503" fmla="*/ 3969026 w 10230678"/>
              <a:gd name="connsiteY503" fmla="*/ 5595029 h 6006381"/>
              <a:gd name="connsiteX504" fmla="*/ 3935895 w 10230678"/>
              <a:gd name="connsiteY504" fmla="*/ 5608281 h 6006381"/>
              <a:gd name="connsiteX505" fmla="*/ 3902765 w 10230678"/>
              <a:gd name="connsiteY505" fmla="*/ 5614907 h 6006381"/>
              <a:gd name="connsiteX506" fmla="*/ 3876260 w 10230678"/>
              <a:gd name="connsiteY506" fmla="*/ 5628159 h 6006381"/>
              <a:gd name="connsiteX507" fmla="*/ 3803374 w 10230678"/>
              <a:gd name="connsiteY507" fmla="*/ 5648037 h 6006381"/>
              <a:gd name="connsiteX508" fmla="*/ 3783495 w 10230678"/>
              <a:gd name="connsiteY508" fmla="*/ 5654663 h 6006381"/>
              <a:gd name="connsiteX509" fmla="*/ 3730487 w 10230678"/>
              <a:gd name="connsiteY509" fmla="*/ 5667915 h 6006381"/>
              <a:gd name="connsiteX510" fmla="*/ 3690730 w 10230678"/>
              <a:gd name="connsiteY510" fmla="*/ 5681168 h 6006381"/>
              <a:gd name="connsiteX511" fmla="*/ 3644347 w 10230678"/>
              <a:gd name="connsiteY511" fmla="*/ 5694420 h 6006381"/>
              <a:gd name="connsiteX512" fmla="*/ 3564834 w 10230678"/>
              <a:gd name="connsiteY512" fmla="*/ 5707672 h 6006381"/>
              <a:gd name="connsiteX513" fmla="*/ 3485321 w 10230678"/>
              <a:gd name="connsiteY513" fmla="*/ 5720924 h 6006381"/>
              <a:gd name="connsiteX514" fmla="*/ 3412434 w 10230678"/>
              <a:gd name="connsiteY514" fmla="*/ 5740802 h 6006381"/>
              <a:gd name="connsiteX515" fmla="*/ 3392556 w 10230678"/>
              <a:gd name="connsiteY515" fmla="*/ 5747429 h 6006381"/>
              <a:gd name="connsiteX516" fmla="*/ 3352800 w 10230678"/>
              <a:gd name="connsiteY516" fmla="*/ 5754055 h 6006381"/>
              <a:gd name="connsiteX517" fmla="*/ 3306417 w 10230678"/>
              <a:gd name="connsiteY517" fmla="*/ 5767307 h 6006381"/>
              <a:gd name="connsiteX518" fmla="*/ 3200400 w 10230678"/>
              <a:gd name="connsiteY518" fmla="*/ 5780559 h 6006381"/>
              <a:gd name="connsiteX519" fmla="*/ 2888974 w 10230678"/>
              <a:gd name="connsiteY519" fmla="*/ 5787185 h 6006381"/>
              <a:gd name="connsiteX520" fmla="*/ 2822713 w 10230678"/>
              <a:gd name="connsiteY520" fmla="*/ 5793811 h 6006381"/>
              <a:gd name="connsiteX521" fmla="*/ 2696817 w 10230678"/>
              <a:gd name="connsiteY521" fmla="*/ 5800437 h 6006381"/>
              <a:gd name="connsiteX522" fmla="*/ 2597426 w 10230678"/>
              <a:gd name="connsiteY522" fmla="*/ 5807063 h 6006381"/>
              <a:gd name="connsiteX523" fmla="*/ 2325756 w 10230678"/>
              <a:gd name="connsiteY523" fmla="*/ 5800437 h 6006381"/>
              <a:gd name="connsiteX524" fmla="*/ 2266121 w 10230678"/>
              <a:gd name="connsiteY524" fmla="*/ 5793811 h 6006381"/>
              <a:gd name="connsiteX525" fmla="*/ 2093843 w 10230678"/>
              <a:gd name="connsiteY525" fmla="*/ 5780559 h 6006381"/>
              <a:gd name="connsiteX526" fmla="*/ 2034208 w 10230678"/>
              <a:gd name="connsiteY526" fmla="*/ 5767307 h 6006381"/>
              <a:gd name="connsiteX527" fmla="*/ 1921565 w 10230678"/>
              <a:gd name="connsiteY527" fmla="*/ 5747429 h 6006381"/>
              <a:gd name="connsiteX528" fmla="*/ 1835426 w 10230678"/>
              <a:gd name="connsiteY528" fmla="*/ 5734176 h 6006381"/>
              <a:gd name="connsiteX529" fmla="*/ 1808921 w 10230678"/>
              <a:gd name="connsiteY529" fmla="*/ 5727550 h 6006381"/>
              <a:gd name="connsiteX530" fmla="*/ 1736034 w 10230678"/>
              <a:gd name="connsiteY530" fmla="*/ 5714298 h 6006381"/>
              <a:gd name="connsiteX531" fmla="*/ 1689652 w 10230678"/>
              <a:gd name="connsiteY531" fmla="*/ 5701046 h 6006381"/>
              <a:gd name="connsiteX532" fmla="*/ 1663147 w 10230678"/>
              <a:gd name="connsiteY532" fmla="*/ 5694420 h 6006381"/>
              <a:gd name="connsiteX533" fmla="*/ 1616765 w 10230678"/>
              <a:gd name="connsiteY533" fmla="*/ 5681168 h 6006381"/>
              <a:gd name="connsiteX534" fmla="*/ 1583634 w 10230678"/>
              <a:gd name="connsiteY534" fmla="*/ 5674542 h 6006381"/>
              <a:gd name="connsiteX535" fmla="*/ 1563756 w 10230678"/>
              <a:gd name="connsiteY535" fmla="*/ 5667915 h 6006381"/>
              <a:gd name="connsiteX536" fmla="*/ 1477617 w 10230678"/>
              <a:gd name="connsiteY536" fmla="*/ 5648037 h 6006381"/>
              <a:gd name="connsiteX537" fmla="*/ 1451113 w 10230678"/>
              <a:gd name="connsiteY537" fmla="*/ 5634785 h 6006381"/>
              <a:gd name="connsiteX538" fmla="*/ 1404730 w 10230678"/>
              <a:gd name="connsiteY538" fmla="*/ 5601655 h 6006381"/>
              <a:gd name="connsiteX539" fmla="*/ 1364974 w 10230678"/>
              <a:gd name="connsiteY539" fmla="*/ 5561898 h 6006381"/>
              <a:gd name="connsiteX540" fmla="*/ 1331843 w 10230678"/>
              <a:gd name="connsiteY540" fmla="*/ 5515515 h 6006381"/>
              <a:gd name="connsiteX541" fmla="*/ 1318591 w 10230678"/>
              <a:gd name="connsiteY541" fmla="*/ 5475759 h 6006381"/>
              <a:gd name="connsiteX542" fmla="*/ 1298713 w 10230678"/>
              <a:gd name="connsiteY542" fmla="*/ 5429376 h 6006381"/>
              <a:gd name="connsiteX543" fmla="*/ 1278834 w 10230678"/>
              <a:gd name="connsiteY543" fmla="*/ 5369742 h 6006381"/>
              <a:gd name="connsiteX544" fmla="*/ 1272208 w 10230678"/>
              <a:gd name="connsiteY544" fmla="*/ 5349863 h 6006381"/>
              <a:gd name="connsiteX545" fmla="*/ 1232452 w 10230678"/>
              <a:gd name="connsiteY545" fmla="*/ 5290229 h 6006381"/>
              <a:gd name="connsiteX546" fmla="*/ 1219200 w 10230678"/>
              <a:gd name="connsiteY546" fmla="*/ 5250472 h 6006381"/>
              <a:gd name="connsiteX547" fmla="*/ 1205947 w 10230678"/>
              <a:gd name="connsiteY547" fmla="*/ 5223968 h 6006381"/>
              <a:gd name="connsiteX548" fmla="*/ 1192695 w 10230678"/>
              <a:gd name="connsiteY548" fmla="*/ 5177585 h 6006381"/>
              <a:gd name="connsiteX549" fmla="*/ 1186069 w 10230678"/>
              <a:gd name="connsiteY549" fmla="*/ 5157707 h 6006381"/>
              <a:gd name="connsiteX550" fmla="*/ 1179443 w 10230678"/>
              <a:gd name="connsiteY550" fmla="*/ 5131202 h 6006381"/>
              <a:gd name="connsiteX551" fmla="*/ 1172817 w 10230678"/>
              <a:gd name="connsiteY551" fmla="*/ 5111324 h 6006381"/>
              <a:gd name="connsiteX552" fmla="*/ 1159565 w 10230678"/>
              <a:gd name="connsiteY552" fmla="*/ 5058315 h 6006381"/>
              <a:gd name="connsiteX553" fmla="*/ 1139687 w 10230678"/>
              <a:gd name="connsiteY553" fmla="*/ 4998681 h 6006381"/>
              <a:gd name="connsiteX554" fmla="*/ 1126434 w 10230678"/>
              <a:gd name="connsiteY554" fmla="*/ 4978802 h 6006381"/>
              <a:gd name="connsiteX555" fmla="*/ 1113182 w 10230678"/>
              <a:gd name="connsiteY555" fmla="*/ 4932420 h 6006381"/>
              <a:gd name="connsiteX556" fmla="*/ 1093304 w 10230678"/>
              <a:gd name="connsiteY556" fmla="*/ 4872785 h 6006381"/>
              <a:gd name="connsiteX557" fmla="*/ 1086678 w 10230678"/>
              <a:gd name="connsiteY557" fmla="*/ 4839655 h 6006381"/>
              <a:gd name="connsiteX558" fmla="*/ 1073426 w 10230678"/>
              <a:gd name="connsiteY558" fmla="*/ 4753515 h 6006381"/>
              <a:gd name="connsiteX559" fmla="*/ 1066800 w 10230678"/>
              <a:gd name="connsiteY559" fmla="*/ 4727011 h 6006381"/>
              <a:gd name="connsiteX560" fmla="*/ 1053547 w 10230678"/>
              <a:gd name="connsiteY560" fmla="*/ 4667376 h 6006381"/>
              <a:gd name="connsiteX561" fmla="*/ 1046921 w 10230678"/>
              <a:gd name="connsiteY561" fmla="*/ 4627620 h 6006381"/>
              <a:gd name="connsiteX562" fmla="*/ 1033669 w 10230678"/>
              <a:gd name="connsiteY562" fmla="*/ 4521602 h 6006381"/>
              <a:gd name="connsiteX563" fmla="*/ 1040295 w 10230678"/>
              <a:gd name="connsiteY563" fmla="*/ 4077655 h 6006381"/>
              <a:gd name="connsiteX564" fmla="*/ 1046921 w 10230678"/>
              <a:gd name="connsiteY564" fmla="*/ 4037898 h 6006381"/>
              <a:gd name="connsiteX565" fmla="*/ 1053547 w 10230678"/>
              <a:gd name="connsiteY565" fmla="*/ 3978263 h 6006381"/>
              <a:gd name="connsiteX566" fmla="*/ 1060174 w 10230678"/>
              <a:gd name="connsiteY566" fmla="*/ 3686715 h 6006381"/>
              <a:gd name="connsiteX567" fmla="*/ 1066800 w 10230678"/>
              <a:gd name="connsiteY567" fmla="*/ 3633707 h 6006381"/>
              <a:gd name="connsiteX568" fmla="*/ 1080052 w 10230678"/>
              <a:gd name="connsiteY568" fmla="*/ 3540942 h 6006381"/>
              <a:gd name="connsiteX569" fmla="*/ 1086678 w 10230678"/>
              <a:gd name="connsiteY569" fmla="*/ 3362037 h 6006381"/>
              <a:gd name="connsiteX570" fmla="*/ 1073426 w 10230678"/>
              <a:gd name="connsiteY570" fmla="*/ 2209098 h 6006381"/>
              <a:gd name="connsiteX571" fmla="*/ 1053547 w 10230678"/>
              <a:gd name="connsiteY571" fmla="*/ 2136211 h 6006381"/>
              <a:gd name="connsiteX572" fmla="*/ 1033669 w 10230678"/>
              <a:gd name="connsiteY572" fmla="*/ 1877794 h 6006381"/>
              <a:gd name="connsiteX573" fmla="*/ 1027043 w 10230678"/>
              <a:gd name="connsiteY573" fmla="*/ 1838037 h 6006381"/>
              <a:gd name="connsiteX574" fmla="*/ 1013791 w 10230678"/>
              <a:gd name="connsiteY574" fmla="*/ 1698889 h 6006381"/>
              <a:gd name="connsiteX575" fmla="*/ 1027043 w 10230678"/>
              <a:gd name="connsiteY575" fmla="*/ 1453724 h 6006381"/>
              <a:gd name="connsiteX576" fmla="*/ 1033669 w 10230678"/>
              <a:gd name="connsiteY576" fmla="*/ 1427220 h 6006381"/>
              <a:gd name="connsiteX577" fmla="*/ 1066800 w 10230678"/>
              <a:gd name="connsiteY577" fmla="*/ 1334455 h 6006381"/>
              <a:gd name="connsiteX578" fmla="*/ 1093304 w 10230678"/>
              <a:gd name="connsiteY578" fmla="*/ 1248315 h 6006381"/>
              <a:gd name="connsiteX579" fmla="*/ 1126434 w 10230678"/>
              <a:gd name="connsiteY579" fmla="*/ 1148924 h 6006381"/>
              <a:gd name="connsiteX580" fmla="*/ 1146313 w 10230678"/>
              <a:gd name="connsiteY580" fmla="*/ 1095915 h 6006381"/>
              <a:gd name="connsiteX581" fmla="*/ 1159565 w 10230678"/>
              <a:gd name="connsiteY581" fmla="*/ 1042907 h 6006381"/>
              <a:gd name="connsiteX582" fmla="*/ 1192695 w 10230678"/>
              <a:gd name="connsiteY582" fmla="*/ 963394 h 6006381"/>
              <a:gd name="connsiteX583" fmla="*/ 1205947 w 10230678"/>
              <a:gd name="connsiteY583" fmla="*/ 930263 h 6006381"/>
              <a:gd name="connsiteX584" fmla="*/ 1232452 w 10230678"/>
              <a:gd name="connsiteY584" fmla="*/ 864002 h 6006381"/>
              <a:gd name="connsiteX585" fmla="*/ 1245704 w 10230678"/>
              <a:gd name="connsiteY585" fmla="*/ 817620 h 6006381"/>
              <a:gd name="connsiteX586" fmla="*/ 1265582 w 10230678"/>
              <a:gd name="connsiteY586" fmla="*/ 777863 h 6006381"/>
              <a:gd name="connsiteX587" fmla="*/ 1272208 w 10230678"/>
              <a:gd name="connsiteY587" fmla="*/ 757985 h 6006381"/>
              <a:gd name="connsiteX588" fmla="*/ 1292087 w 10230678"/>
              <a:gd name="connsiteY588" fmla="*/ 724855 h 6006381"/>
              <a:gd name="connsiteX589" fmla="*/ 1311965 w 10230678"/>
              <a:gd name="connsiteY589" fmla="*/ 671846 h 6006381"/>
              <a:gd name="connsiteX590" fmla="*/ 1338469 w 10230678"/>
              <a:gd name="connsiteY590" fmla="*/ 618837 h 6006381"/>
              <a:gd name="connsiteX591" fmla="*/ 1345095 w 10230678"/>
              <a:gd name="connsiteY591" fmla="*/ 598959 h 6006381"/>
              <a:gd name="connsiteX592" fmla="*/ 1364974 w 10230678"/>
              <a:gd name="connsiteY592" fmla="*/ 572455 h 6006381"/>
              <a:gd name="connsiteX593" fmla="*/ 1391478 w 10230678"/>
              <a:gd name="connsiteY593" fmla="*/ 526072 h 6006381"/>
              <a:gd name="connsiteX594" fmla="*/ 1417982 w 10230678"/>
              <a:gd name="connsiteY594" fmla="*/ 506194 h 6006381"/>
              <a:gd name="connsiteX595" fmla="*/ 1437860 w 10230678"/>
              <a:gd name="connsiteY595" fmla="*/ 479689 h 6006381"/>
              <a:gd name="connsiteX596" fmla="*/ 1470991 w 10230678"/>
              <a:gd name="connsiteY596" fmla="*/ 459811 h 6006381"/>
              <a:gd name="connsiteX597" fmla="*/ 1510747 w 10230678"/>
              <a:gd name="connsiteY597" fmla="*/ 433307 h 6006381"/>
              <a:gd name="connsiteX598" fmla="*/ 1524000 w 10230678"/>
              <a:gd name="connsiteY598" fmla="*/ 420055 h 6006381"/>
              <a:gd name="connsiteX599" fmla="*/ 1543878 w 10230678"/>
              <a:gd name="connsiteY599" fmla="*/ 413429 h 6006381"/>
              <a:gd name="connsiteX600" fmla="*/ 1590260 w 10230678"/>
              <a:gd name="connsiteY600" fmla="*/ 393550 h 6006381"/>
              <a:gd name="connsiteX601" fmla="*/ 1630017 w 10230678"/>
              <a:gd name="connsiteY601" fmla="*/ 373672 h 6006381"/>
              <a:gd name="connsiteX602" fmla="*/ 1802295 w 10230678"/>
              <a:gd name="connsiteY602" fmla="*/ 314037 h 6006381"/>
              <a:gd name="connsiteX603" fmla="*/ 1881808 w 10230678"/>
              <a:gd name="connsiteY603" fmla="*/ 294159 h 6006381"/>
              <a:gd name="connsiteX604" fmla="*/ 1941443 w 10230678"/>
              <a:gd name="connsiteY604" fmla="*/ 287533 h 6006381"/>
              <a:gd name="connsiteX605" fmla="*/ 2001078 w 10230678"/>
              <a:gd name="connsiteY605" fmla="*/ 274281 h 6006381"/>
              <a:gd name="connsiteX606" fmla="*/ 2047460 w 10230678"/>
              <a:gd name="connsiteY606" fmla="*/ 267655 h 6006381"/>
              <a:gd name="connsiteX607" fmla="*/ 2179982 w 10230678"/>
              <a:gd name="connsiteY607" fmla="*/ 241150 h 6006381"/>
              <a:gd name="connsiteX608" fmla="*/ 2431774 w 10230678"/>
              <a:gd name="connsiteY608" fmla="*/ 221272 h 6006381"/>
              <a:gd name="connsiteX609" fmla="*/ 2557669 w 10230678"/>
              <a:gd name="connsiteY609" fmla="*/ 227898 h 6006381"/>
              <a:gd name="connsiteX610" fmla="*/ 2862469 w 10230678"/>
              <a:gd name="connsiteY610" fmla="*/ 241150 h 6006381"/>
              <a:gd name="connsiteX611" fmla="*/ 3140765 w 10230678"/>
              <a:gd name="connsiteY611" fmla="*/ 261029 h 6006381"/>
              <a:gd name="connsiteX612" fmla="*/ 3253408 w 10230678"/>
              <a:gd name="connsiteY612" fmla="*/ 280907 h 6006381"/>
              <a:gd name="connsiteX613" fmla="*/ 3279913 w 10230678"/>
              <a:gd name="connsiteY613" fmla="*/ 287533 h 6006381"/>
              <a:gd name="connsiteX614" fmla="*/ 3352800 w 10230678"/>
              <a:gd name="connsiteY614" fmla="*/ 307411 h 6006381"/>
              <a:gd name="connsiteX615" fmla="*/ 3419060 w 10230678"/>
              <a:gd name="connsiteY615" fmla="*/ 320663 h 6006381"/>
              <a:gd name="connsiteX616" fmla="*/ 3478695 w 10230678"/>
              <a:gd name="connsiteY616" fmla="*/ 333915 h 6006381"/>
              <a:gd name="connsiteX617" fmla="*/ 3525078 w 10230678"/>
              <a:gd name="connsiteY617" fmla="*/ 360420 h 6006381"/>
              <a:gd name="connsiteX618" fmla="*/ 3584713 w 10230678"/>
              <a:gd name="connsiteY618" fmla="*/ 393550 h 6006381"/>
              <a:gd name="connsiteX619" fmla="*/ 3604591 w 10230678"/>
              <a:gd name="connsiteY619" fmla="*/ 400176 h 6006381"/>
              <a:gd name="connsiteX620" fmla="*/ 3631095 w 10230678"/>
              <a:gd name="connsiteY620" fmla="*/ 420055 h 6006381"/>
              <a:gd name="connsiteX621" fmla="*/ 3657600 w 10230678"/>
              <a:gd name="connsiteY621" fmla="*/ 433307 h 6006381"/>
              <a:gd name="connsiteX622" fmla="*/ 3723860 w 10230678"/>
              <a:gd name="connsiteY622" fmla="*/ 479689 h 6006381"/>
              <a:gd name="connsiteX623" fmla="*/ 3750365 w 10230678"/>
              <a:gd name="connsiteY623" fmla="*/ 512820 h 6006381"/>
              <a:gd name="connsiteX624" fmla="*/ 3810000 w 10230678"/>
              <a:gd name="connsiteY624" fmla="*/ 585707 h 6006381"/>
              <a:gd name="connsiteX625" fmla="*/ 3836504 w 10230678"/>
              <a:gd name="connsiteY625" fmla="*/ 638715 h 6006381"/>
              <a:gd name="connsiteX626" fmla="*/ 3849756 w 10230678"/>
              <a:gd name="connsiteY626" fmla="*/ 691724 h 6006381"/>
              <a:gd name="connsiteX627" fmla="*/ 3856382 w 10230678"/>
              <a:gd name="connsiteY627" fmla="*/ 711602 h 6006381"/>
              <a:gd name="connsiteX628" fmla="*/ 3863008 w 10230678"/>
              <a:gd name="connsiteY628" fmla="*/ 771237 h 6006381"/>
              <a:gd name="connsiteX629" fmla="*/ 3849756 w 10230678"/>
              <a:gd name="connsiteY629" fmla="*/ 1142298 h 6006381"/>
              <a:gd name="connsiteX630" fmla="*/ 3836504 w 10230678"/>
              <a:gd name="connsiteY630" fmla="*/ 1228437 h 6006381"/>
              <a:gd name="connsiteX631" fmla="*/ 3829878 w 10230678"/>
              <a:gd name="connsiteY631" fmla="*/ 1261568 h 6006381"/>
              <a:gd name="connsiteX632" fmla="*/ 3823252 w 10230678"/>
              <a:gd name="connsiteY632" fmla="*/ 1288072 h 6006381"/>
              <a:gd name="connsiteX633" fmla="*/ 3816626 w 10230678"/>
              <a:gd name="connsiteY633" fmla="*/ 1321202 h 6006381"/>
              <a:gd name="connsiteX634" fmla="*/ 3803374 w 10230678"/>
              <a:gd name="connsiteY634" fmla="*/ 1347707 h 6006381"/>
              <a:gd name="connsiteX635" fmla="*/ 3790121 w 10230678"/>
              <a:gd name="connsiteY635" fmla="*/ 1407342 h 6006381"/>
              <a:gd name="connsiteX636" fmla="*/ 3776869 w 10230678"/>
              <a:gd name="connsiteY636" fmla="*/ 1433846 h 6006381"/>
              <a:gd name="connsiteX637" fmla="*/ 3756991 w 10230678"/>
              <a:gd name="connsiteY637" fmla="*/ 1486855 h 6006381"/>
              <a:gd name="connsiteX638" fmla="*/ 3737113 w 10230678"/>
              <a:gd name="connsiteY638" fmla="*/ 1546489 h 6006381"/>
              <a:gd name="connsiteX639" fmla="*/ 3703982 w 10230678"/>
              <a:gd name="connsiteY639" fmla="*/ 1592872 h 6006381"/>
              <a:gd name="connsiteX640" fmla="*/ 3670852 w 10230678"/>
              <a:gd name="connsiteY640" fmla="*/ 1645881 h 6006381"/>
              <a:gd name="connsiteX641" fmla="*/ 3650974 w 10230678"/>
              <a:gd name="connsiteY641" fmla="*/ 1679011 h 6006381"/>
              <a:gd name="connsiteX642" fmla="*/ 3631095 w 10230678"/>
              <a:gd name="connsiteY642" fmla="*/ 1705515 h 6006381"/>
              <a:gd name="connsiteX643" fmla="*/ 3617843 w 10230678"/>
              <a:gd name="connsiteY643" fmla="*/ 1725394 h 6006381"/>
              <a:gd name="connsiteX644" fmla="*/ 3578087 w 10230678"/>
              <a:gd name="connsiteY644" fmla="*/ 1778402 h 6006381"/>
              <a:gd name="connsiteX645" fmla="*/ 3558208 w 10230678"/>
              <a:gd name="connsiteY645" fmla="*/ 1811533 h 6006381"/>
              <a:gd name="connsiteX646" fmla="*/ 3505200 w 10230678"/>
              <a:gd name="connsiteY646" fmla="*/ 1864542 h 6006381"/>
              <a:gd name="connsiteX647" fmla="*/ 3445565 w 10230678"/>
              <a:gd name="connsiteY647" fmla="*/ 1930802 h 6006381"/>
              <a:gd name="connsiteX648" fmla="*/ 3405808 w 10230678"/>
              <a:gd name="connsiteY648" fmla="*/ 1977185 h 6006381"/>
              <a:gd name="connsiteX649" fmla="*/ 3319669 w 10230678"/>
              <a:gd name="connsiteY649" fmla="*/ 2043446 h 6006381"/>
              <a:gd name="connsiteX650" fmla="*/ 3266660 w 10230678"/>
              <a:gd name="connsiteY650" fmla="*/ 2089829 h 6006381"/>
              <a:gd name="connsiteX651" fmla="*/ 3114260 w 10230678"/>
              <a:gd name="connsiteY651" fmla="*/ 2215724 h 6006381"/>
              <a:gd name="connsiteX652" fmla="*/ 3034747 w 10230678"/>
              <a:gd name="connsiteY652" fmla="*/ 2295237 h 6006381"/>
              <a:gd name="connsiteX653" fmla="*/ 2935356 w 10230678"/>
              <a:gd name="connsiteY653" fmla="*/ 2381376 h 6006381"/>
              <a:gd name="connsiteX654" fmla="*/ 2809460 w 10230678"/>
              <a:gd name="connsiteY654" fmla="*/ 2494020 h 6006381"/>
              <a:gd name="connsiteX655" fmla="*/ 2756452 w 10230678"/>
              <a:gd name="connsiteY655" fmla="*/ 2540402 h 6006381"/>
              <a:gd name="connsiteX656" fmla="*/ 2716695 w 10230678"/>
              <a:gd name="connsiteY656" fmla="*/ 2560281 h 6006381"/>
              <a:gd name="connsiteX657" fmla="*/ 2670313 w 10230678"/>
              <a:gd name="connsiteY657" fmla="*/ 2600037 h 6006381"/>
              <a:gd name="connsiteX658" fmla="*/ 2597426 w 10230678"/>
              <a:gd name="connsiteY658" fmla="*/ 2653046 h 6006381"/>
              <a:gd name="connsiteX659" fmla="*/ 2517913 w 10230678"/>
              <a:gd name="connsiteY659" fmla="*/ 2706055 h 6006381"/>
              <a:gd name="connsiteX660" fmla="*/ 2464904 w 10230678"/>
              <a:gd name="connsiteY660" fmla="*/ 2745811 h 6006381"/>
              <a:gd name="connsiteX661" fmla="*/ 2418521 w 10230678"/>
              <a:gd name="connsiteY661" fmla="*/ 2772315 h 6006381"/>
              <a:gd name="connsiteX662" fmla="*/ 2365513 w 10230678"/>
              <a:gd name="connsiteY662" fmla="*/ 2798820 h 6006381"/>
              <a:gd name="connsiteX663" fmla="*/ 2319130 w 10230678"/>
              <a:gd name="connsiteY663" fmla="*/ 2838576 h 6006381"/>
              <a:gd name="connsiteX664" fmla="*/ 2232991 w 10230678"/>
              <a:gd name="connsiteY664" fmla="*/ 2878333 h 6006381"/>
              <a:gd name="connsiteX665" fmla="*/ 2206487 w 10230678"/>
              <a:gd name="connsiteY665" fmla="*/ 2898211 h 6006381"/>
              <a:gd name="connsiteX666" fmla="*/ 2166730 w 10230678"/>
              <a:gd name="connsiteY666" fmla="*/ 2911463 h 6006381"/>
              <a:gd name="connsiteX667" fmla="*/ 2126974 w 10230678"/>
              <a:gd name="connsiteY667" fmla="*/ 2931342 h 6006381"/>
              <a:gd name="connsiteX668" fmla="*/ 2080591 w 10230678"/>
              <a:gd name="connsiteY668" fmla="*/ 2951220 h 6006381"/>
              <a:gd name="connsiteX669" fmla="*/ 2047460 w 10230678"/>
              <a:gd name="connsiteY669" fmla="*/ 2957846 h 6006381"/>
              <a:gd name="connsiteX670" fmla="*/ 2020956 w 10230678"/>
              <a:gd name="connsiteY670" fmla="*/ 2964472 h 6006381"/>
              <a:gd name="connsiteX671" fmla="*/ 1987826 w 10230678"/>
              <a:gd name="connsiteY671" fmla="*/ 2971098 h 6006381"/>
              <a:gd name="connsiteX672" fmla="*/ 1928191 w 10230678"/>
              <a:gd name="connsiteY672" fmla="*/ 2990976 h 6006381"/>
              <a:gd name="connsiteX673" fmla="*/ 1895060 w 10230678"/>
              <a:gd name="connsiteY673" fmla="*/ 3004229 h 6006381"/>
              <a:gd name="connsiteX674" fmla="*/ 1855304 w 10230678"/>
              <a:gd name="connsiteY674" fmla="*/ 3017481 h 6006381"/>
              <a:gd name="connsiteX675" fmla="*/ 1802295 w 10230678"/>
              <a:gd name="connsiteY675" fmla="*/ 3043985 h 6006381"/>
              <a:gd name="connsiteX676" fmla="*/ 1782417 w 10230678"/>
              <a:gd name="connsiteY676" fmla="*/ 3050611 h 6006381"/>
              <a:gd name="connsiteX677" fmla="*/ 1742660 w 10230678"/>
              <a:gd name="connsiteY677" fmla="*/ 3077115 h 6006381"/>
              <a:gd name="connsiteX678" fmla="*/ 1696278 w 10230678"/>
              <a:gd name="connsiteY678" fmla="*/ 3096994 h 6006381"/>
              <a:gd name="connsiteX679" fmla="*/ 1649895 w 10230678"/>
              <a:gd name="connsiteY679" fmla="*/ 3110246 h 6006381"/>
              <a:gd name="connsiteX680" fmla="*/ 1557130 w 10230678"/>
              <a:gd name="connsiteY680" fmla="*/ 3123498 h 6006381"/>
              <a:gd name="connsiteX681" fmla="*/ 1517374 w 10230678"/>
              <a:gd name="connsiteY681" fmla="*/ 3130124 h 6006381"/>
              <a:gd name="connsiteX682" fmla="*/ 1431234 w 10230678"/>
              <a:gd name="connsiteY682" fmla="*/ 3136750 h 6006381"/>
              <a:gd name="connsiteX683" fmla="*/ 1378226 w 10230678"/>
              <a:gd name="connsiteY683" fmla="*/ 3143376 h 6006381"/>
              <a:gd name="connsiteX684" fmla="*/ 1285460 w 10230678"/>
              <a:gd name="connsiteY684" fmla="*/ 3156629 h 6006381"/>
              <a:gd name="connsiteX685" fmla="*/ 1192695 w 10230678"/>
              <a:gd name="connsiteY685" fmla="*/ 3163255 h 6006381"/>
              <a:gd name="connsiteX686" fmla="*/ 1040295 w 10230678"/>
              <a:gd name="connsiteY686" fmla="*/ 3176507 h 6006381"/>
              <a:gd name="connsiteX687" fmla="*/ 980660 w 10230678"/>
              <a:gd name="connsiteY687" fmla="*/ 3183133 h 6006381"/>
              <a:gd name="connsiteX688" fmla="*/ 815008 w 10230678"/>
              <a:gd name="connsiteY688" fmla="*/ 3196385 h 6006381"/>
              <a:gd name="connsiteX689" fmla="*/ 742121 w 10230678"/>
              <a:gd name="connsiteY689" fmla="*/ 3203011 h 6006381"/>
              <a:gd name="connsiteX690" fmla="*/ 377687 w 10230678"/>
              <a:gd name="connsiteY690" fmla="*/ 3196385 h 6006381"/>
              <a:gd name="connsiteX691" fmla="*/ 337930 w 10230678"/>
              <a:gd name="connsiteY691" fmla="*/ 3189759 h 6006381"/>
              <a:gd name="connsiteX692" fmla="*/ 318052 w 10230678"/>
              <a:gd name="connsiteY692" fmla="*/ 3183133 h 6006381"/>
              <a:gd name="connsiteX693" fmla="*/ 291547 w 10230678"/>
              <a:gd name="connsiteY693" fmla="*/ 3156629 h 6006381"/>
              <a:gd name="connsiteX694" fmla="*/ 225287 w 10230678"/>
              <a:gd name="connsiteY694" fmla="*/ 3110246 h 6006381"/>
              <a:gd name="connsiteX695" fmla="*/ 212034 w 10230678"/>
              <a:gd name="connsiteY695" fmla="*/ 3090368 h 6006381"/>
              <a:gd name="connsiteX696" fmla="*/ 185530 w 10230678"/>
              <a:gd name="connsiteY696" fmla="*/ 3063863 h 6006381"/>
              <a:gd name="connsiteX697" fmla="*/ 139147 w 10230678"/>
              <a:gd name="connsiteY697" fmla="*/ 3004229 h 6006381"/>
              <a:gd name="connsiteX698" fmla="*/ 92765 w 10230678"/>
              <a:gd name="connsiteY698" fmla="*/ 2957846 h 6006381"/>
              <a:gd name="connsiteX699" fmla="*/ 72887 w 10230678"/>
              <a:gd name="connsiteY699" fmla="*/ 2924715 h 6006381"/>
              <a:gd name="connsiteX700" fmla="*/ 39756 w 10230678"/>
              <a:gd name="connsiteY700" fmla="*/ 2871707 h 6006381"/>
              <a:gd name="connsiteX701" fmla="*/ 26504 w 10230678"/>
              <a:gd name="connsiteY701" fmla="*/ 2838576 h 6006381"/>
              <a:gd name="connsiteX702" fmla="*/ 13252 w 10230678"/>
              <a:gd name="connsiteY702" fmla="*/ 2812072 h 6006381"/>
              <a:gd name="connsiteX703" fmla="*/ 0 w 10230678"/>
              <a:gd name="connsiteY703" fmla="*/ 2752437 h 6006381"/>
              <a:gd name="connsiteX704" fmla="*/ 6626 w 10230678"/>
              <a:gd name="connsiteY704" fmla="*/ 2341620 h 6006381"/>
              <a:gd name="connsiteX705" fmla="*/ 19878 w 10230678"/>
              <a:gd name="connsiteY705" fmla="*/ 2175968 h 6006381"/>
              <a:gd name="connsiteX706" fmla="*/ 39756 w 10230678"/>
              <a:gd name="connsiteY706" fmla="*/ 2096455 h 6006381"/>
              <a:gd name="connsiteX707" fmla="*/ 53008 w 10230678"/>
              <a:gd name="connsiteY707" fmla="*/ 2003689 h 6006381"/>
              <a:gd name="connsiteX708" fmla="*/ 59634 w 10230678"/>
              <a:gd name="connsiteY708" fmla="*/ 1977185 h 6006381"/>
              <a:gd name="connsiteX709" fmla="*/ 66260 w 10230678"/>
              <a:gd name="connsiteY709" fmla="*/ 1930802 h 6006381"/>
              <a:gd name="connsiteX710" fmla="*/ 79513 w 10230678"/>
              <a:gd name="connsiteY710" fmla="*/ 1884420 h 6006381"/>
              <a:gd name="connsiteX711" fmla="*/ 86139 w 10230678"/>
              <a:gd name="connsiteY711" fmla="*/ 1838037 h 6006381"/>
              <a:gd name="connsiteX712" fmla="*/ 106017 w 10230678"/>
              <a:gd name="connsiteY712" fmla="*/ 1758524 h 6006381"/>
              <a:gd name="connsiteX713" fmla="*/ 125895 w 10230678"/>
              <a:gd name="connsiteY713" fmla="*/ 1712142 h 6006381"/>
              <a:gd name="connsiteX714" fmla="*/ 132521 w 10230678"/>
              <a:gd name="connsiteY714" fmla="*/ 1685637 h 6006381"/>
              <a:gd name="connsiteX715" fmla="*/ 145774 w 10230678"/>
              <a:gd name="connsiteY715" fmla="*/ 1639255 h 6006381"/>
              <a:gd name="connsiteX716" fmla="*/ 172278 w 10230678"/>
              <a:gd name="connsiteY716" fmla="*/ 1566368 h 6006381"/>
              <a:gd name="connsiteX717" fmla="*/ 185530 w 10230678"/>
              <a:gd name="connsiteY717" fmla="*/ 1526611 h 6006381"/>
              <a:gd name="connsiteX718" fmla="*/ 205408 w 10230678"/>
              <a:gd name="connsiteY718" fmla="*/ 1480229 h 6006381"/>
              <a:gd name="connsiteX719" fmla="*/ 212034 w 10230678"/>
              <a:gd name="connsiteY719" fmla="*/ 1453724 h 6006381"/>
              <a:gd name="connsiteX720" fmla="*/ 231913 w 10230678"/>
              <a:gd name="connsiteY720" fmla="*/ 1413968 h 6006381"/>
              <a:gd name="connsiteX721" fmla="*/ 245165 w 10230678"/>
              <a:gd name="connsiteY721" fmla="*/ 1374211 h 6006381"/>
              <a:gd name="connsiteX722" fmla="*/ 251791 w 10230678"/>
              <a:gd name="connsiteY722" fmla="*/ 1341081 h 6006381"/>
              <a:gd name="connsiteX723" fmla="*/ 265043 w 10230678"/>
              <a:gd name="connsiteY723" fmla="*/ 1321202 h 6006381"/>
              <a:gd name="connsiteX724" fmla="*/ 291547 w 10230678"/>
              <a:gd name="connsiteY724" fmla="*/ 1248315 h 6006381"/>
              <a:gd name="connsiteX725" fmla="*/ 304800 w 10230678"/>
              <a:gd name="connsiteY725" fmla="*/ 1228437 h 6006381"/>
              <a:gd name="connsiteX726" fmla="*/ 318052 w 10230678"/>
              <a:gd name="connsiteY726" fmla="*/ 1195307 h 6006381"/>
              <a:gd name="connsiteX727" fmla="*/ 344556 w 10230678"/>
              <a:gd name="connsiteY727" fmla="*/ 1148924 h 6006381"/>
              <a:gd name="connsiteX728" fmla="*/ 357808 w 10230678"/>
              <a:gd name="connsiteY728" fmla="*/ 1122420 h 6006381"/>
              <a:gd name="connsiteX729" fmla="*/ 371060 w 10230678"/>
              <a:gd name="connsiteY729" fmla="*/ 1089289 h 6006381"/>
              <a:gd name="connsiteX730" fmla="*/ 384313 w 10230678"/>
              <a:gd name="connsiteY730" fmla="*/ 1076037 h 6006381"/>
              <a:gd name="connsiteX731" fmla="*/ 397565 w 10230678"/>
              <a:gd name="connsiteY731" fmla="*/ 1049533 h 6006381"/>
              <a:gd name="connsiteX732" fmla="*/ 417443 w 10230678"/>
              <a:gd name="connsiteY732" fmla="*/ 1023029 h 6006381"/>
              <a:gd name="connsiteX733" fmla="*/ 430695 w 10230678"/>
              <a:gd name="connsiteY733" fmla="*/ 1003150 h 6006381"/>
              <a:gd name="connsiteX734" fmla="*/ 450574 w 10230678"/>
              <a:gd name="connsiteY734" fmla="*/ 970020 h 6006381"/>
              <a:gd name="connsiteX735" fmla="*/ 470452 w 10230678"/>
              <a:gd name="connsiteY735" fmla="*/ 930263 h 6006381"/>
              <a:gd name="connsiteX736" fmla="*/ 503582 w 10230678"/>
              <a:gd name="connsiteY736" fmla="*/ 897133 h 6006381"/>
              <a:gd name="connsiteX737" fmla="*/ 549965 w 10230678"/>
              <a:gd name="connsiteY737" fmla="*/ 830872 h 6006381"/>
              <a:gd name="connsiteX738" fmla="*/ 609600 w 10230678"/>
              <a:gd name="connsiteY738" fmla="*/ 764611 h 6006381"/>
              <a:gd name="connsiteX739" fmla="*/ 675860 w 10230678"/>
              <a:gd name="connsiteY739" fmla="*/ 685098 h 6006381"/>
              <a:gd name="connsiteX740" fmla="*/ 695739 w 10230678"/>
              <a:gd name="connsiteY740" fmla="*/ 658594 h 6006381"/>
              <a:gd name="connsiteX741" fmla="*/ 728869 w 10230678"/>
              <a:gd name="connsiteY741" fmla="*/ 632089 h 6006381"/>
              <a:gd name="connsiteX742" fmla="*/ 755374 w 10230678"/>
              <a:gd name="connsiteY742" fmla="*/ 598959 h 6006381"/>
              <a:gd name="connsiteX743" fmla="*/ 768626 w 10230678"/>
              <a:gd name="connsiteY743" fmla="*/ 579081 h 6006381"/>
              <a:gd name="connsiteX744" fmla="*/ 801756 w 10230678"/>
              <a:gd name="connsiteY744" fmla="*/ 552576 h 6006381"/>
              <a:gd name="connsiteX745" fmla="*/ 907774 w 10230678"/>
              <a:gd name="connsiteY745" fmla="*/ 466437 h 6006381"/>
              <a:gd name="connsiteX746" fmla="*/ 947530 w 10230678"/>
              <a:gd name="connsiteY746" fmla="*/ 439933 h 6006381"/>
              <a:gd name="connsiteX747" fmla="*/ 1000539 w 10230678"/>
              <a:gd name="connsiteY747" fmla="*/ 393550 h 6006381"/>
              <a:gd name="connsiteX748" fmla="*/ 1027043 w 10230678"/>
              <a:gd name="connsiteY748" fmla="*/ 380298 h 6006381"/>
              <a:gd name="connsiteX749" fmla="*/ 1046921 w 10230678"/>
              <a:gd name="connsiteY749" fmla="*/ 367046 h 6006381"/>
              <a:gd name="connsiteX750" fmla="*/ 1060174 w 10230678"/>
              <a:gd name="connsiteY750" fmla="*/ 353794 h 6006381"/>
              <a:gd name="connsiteX751" fmla="*/ 1080052 w 10230678"/>
              <a:gd name="connsiteY751" fmla="*/ 347168 h 6006381"/>
              <a:gd name="connsiteX752" fmla="*/ 1099930 w 10230678"/>
              <a:gd name="connsiteY752" fmla="*/ 333915 h 6006381"/>
              <a:gd name="connsiteX753" fmla="*/ 1159565 w 10230678"/>
              <a:gd name="connsiteY753" fmla="*/ 307411 h 6006381"/>
              <a:gd name="connsiteX754" fmla="*/ 1199321 w 10230678"/>
              <a:gd name="connsiteY754" fmla="*/ 294159 h 6006381"/>
              <a:gd name="connsiteX755" fmla="*/ 1225826 w 10230678"/>
              <a:gd name="connsiteY755" fmla="*/ 280907 h 6006381"/>
              <a:gd name="connsiteX756" fmla="*/ 1318591 w 10230678"/>
              <a:gd name="connsiteY756" fmla="*/ 254402 h 6006381"/>
              <a:gd name="connsiteX757" fmla="*/ 1398104 w 10230678"/>
              <a:gd name="connsiteY757" fmla="*/ 227898 h 6006381"/>
              <a:gd name="connsiteX758" fmla="*/ 1484243 w 10230678"/>
              <a:gd name="connsiteY758" fmla="*/ 201394 h 6006381"/>
              <a:gd name="connsiteX759" fmla="*/ 1510747 w 10230678"/>
              <a:gd name="connsiteY759" fmla="*/ 188142 h 6006381"/>
              <a:gd name="connsiteX760" fmla="*/ 1590260 w 10230678"/>
              <a:gd name="connsiteY760" fmla="*/ 174889 h 6006381"/>
              <a:gd name="connsiteX761" fmla="*/ 1689652 w 10230678"/>
              <a:gd name="connsiteY761" fmla="*/ 161637 h 6006381"/>
              <a:gd name="connsiteX762" fmla="*/ 1855304 w 10230678"/>
              <a:gd name="connsiteY762" fmla="*/ 135133 h 6006381"/>
              <a:gd name="connsiteX763" fmla="*/ 1948069 w 10230678"/>
              <a:gd name="connsiteY763" fmla="*/ 121881 h 6006381"/>
              <a:gd name="connsiteX764" fmla="*/ 2014330 w 10230678"/>
              <a:gd name="connsiteY764" fmla="*/ 108629 h 6006381"/>
              <a:gd name="connsiteX765" fmla="*/ 2126974 w 10230678"/>
              <a:gd name="connsiteY765" fmla="*/ 95376 h 6006381"/>
              <a:gd name="connsiteX766" fmla="*/ 2239617 w 10230678"/>
              <a:gd name="connsiteY766" fmla="*/ 75498 h 6006381"/>
              <a:gd name="connsiteX767" fmla="*/ 2299252 w 10230678"/>
              <a:gd name="connsiteY767" fmla="*/ 62246 h 6006381"/>
              <a:gd name="connsiteX768" fmla="*/ 2451652 w 10230678"/>
              <a:gd name="connsiteY768" fmla="*/ 48994 h 6006381"/>
              <a:gd name="connsiteX769" fmla="*/ 2531165 w 10230678"/>
              <a:gd name="connsiteY769" fmla="*/ 42368 h 6006381"/>
              <a:gd name="connsiteX770" fmla="*/ 2749826 w 10230678"/>
              <a:gd name="connsiteY770" fmla="*/ 29115 h 6006381"/>
              <a:gd name="connsiteX771" fmla="*/ 2835965 w 10230678"/>
              <a:gd name="connsiteY771" fmla="*/ 22489 h 6006381"/>
              <a:gd name="connsiteX772" fmla="*/ 3167269 w 10230678"/>
              <a:gd name="connsiteY772" fmla="*/ 15863 h 6006381"/>
              <a:gd name="connsiteX773" fmla="*/ 4280452 w 10230678"/>
              <a:gd name="connsiteY773" fmla="*/ 15863 h 6006381"/>
              <a:gd name="connsiteX774" fmla="*/ 5897217 w 10230678"/>
              <a:gd name="connsiteY774" fmla="*/ 35742 h 6006381"/>
              <a:gd name="connsiteX775" fmla="*/ 6440556 w 10230678"/>
              <a:gd name="connsiteY775" fmla="*/ 48994 h 6006381"/>
              <a:gd name="connsiteX776" fmla="*/ 6758608 w 10230678"/>
              <a:gd name="connsiteY776" fmla="*/ 55620 h 6006381"/>
              <a:gd name="connsiteX777" fmla="*/ 7235687 w 10230678"/>
              <a:gd name="connsiteY777" fmla="*/ 68872 h 6006381"/>
              <a:gd name="connsiteX778" fmla="*/ 7626626 w 10230678"/>
              <a:gd name="connsiteY778" fmla="*/ 82124 h 6006381"/>
              <a:gd name="connsiteX779" fmla="*/ 7838660 w 10230678"/>
              <a:gd name="connsiteY779" fmla="*/ 88750 h 6006381"/>
              <a:gd name="connsiteX780" fmla="*/ 7977808 w 10230678"/>
              <a:gd name="connsiteY780" fmla="*/ 102002 h 6006381"/>
              <a:gd name="connsiteX781" fmla="*/ 8103704 w 10230678"/>
              <a:gd name="connsiteY781" fmla="*/ 115255 h 6006381"/>
              <a:gd name="connsiteX782" fmla="*/ 8209721 w 10230678"/>
              <a:gd name="connsiteY782" fmla="*/ 135133 h 6006381"/>
              <a:gd name="connsiteX783" fmla="*/ 8249478 w 10230678"/>
              <a:gd name="connsiteY783" fmla="*/ 141759 h 6006381"/>
              <a:gd name="connsiteX784" fmla="*/ 8309113 w 10230678"/>
              <a:gd name="connsiteY784" fmla="*/ 155011 h 6006381"/>
              <a:gd name="connsiteX785" fmla="*/ 8375374 w 10230678"/>
              <a:gd name="connsiteY785" fmla="*/ 161637 h 6006381"/>
              <a:gd name="connsiteX786" fmla="*/ 8421756 w 10230678"/>
              <a:gd name="connsiteY786" fmla="*/ 174889 h 6006381"/>
              <a:gd name="connsiteX787" fmla="*/ 8454887 w 10230678"/>
              <a:gd name="connsiteY787" fmla="*/ 181515 h 6006381"/>
              <a:gd name="connsiteX788" fmla="*/ 8501269 w 10230678"/>
              <a:gd name="connsiteY788" fmla="*/ 194768 h 6006381"/>
              <a:gd name="connsiteX789" fmla="*/ 8547652 w 10230678"/>
              <a:gd name="connsiteY789" fmla="*/ 201394 h 6006381"/>
              <a:gd name="connsiteX790" fmla="*/ 8613913 w 10230678"/>
              <a:gd name="connsiteY790" fmla="*/ 214646 h 6006381"/>
              <a:gd name="connsiteX791" fmla="*/ 8700052 w 10230678"/>
              <a:gd name="connsiteY791" fmla="*/ 234524 h 6006381"/>
              <a:gd name="connsiteX792" fmla="*/ 8746434 w 10230678"/>
              <a:gd name="connsiteY792" fmla="*/ 247776 h 6006381"/>
              <a:gd name="connsiteX793" fmla="*/ 8779565 w 10230678"/>
              <a:gd name="connsiteY793" fmla="*/ 254402 h 6006381"/>
              <a:gd name="connsiteX794" fmla="*/ 8872330 w 10230678"/>
              <a:gd name="connsiteY794" fmla="*/ 274281 h 6006381"/>
              <a:gd name="connsiteX795" fmla="*/ 8945217 w 10230678"/>
              <a:gd name="connsiteY795" fmla="*/ 294159 h 6006381"/>
              <a:gd name="connsiteX796" fmla="*/ 8984974 w 10230678"/>
              <a:gd name="connsiteY796" fmla="*/ 307411 h 6006381"/>
              <a:gd name="connsiteX797" fmla="*/ 9037982 w 10230678"/>
              <a:gd name="connsiteY797" fmla="*/ 320663 h 6006381"/>
              <a:gd name="connsiteX798" fmla="*/ 9110869 w 10230678"/>
              <a:gd name="connsiteY798" fmla="*/ 340542 h 6006381"/>
              <a:gd name="connsiteX799" fmla="*/ 9137374 w 10230678"/>
              <a:gd name="connsiteY799" fmla="*/ 353794 h 6006381"/>
              <a:gd name="connsiteX800" fmla="*/ 9223513 w 10230678"/>
              <a:gd name="connsiteY800" fmla="*/ 386924 h 6006381"/>
              <a:gd name="connsiteX801" fmla="*/ 9243391 w 10230678"/>
              <a:gd name="connsiteY801" fmla="*/ 400176 h 6006381"/>
              <a:gd name="connsiteX802" fmla="*/ 9289774 w 10230678"/>
              <a:gd name="connsiteY802" fmla="*/ 413429 h 6006381"/>
              <a:gd name="connsiteX803" fmla="*/ 9375913 w 10230678"/>
              <a:gd name="connsiteY803" fmla="*/ 446559 h 6006381"/>
              <a:gd name="connsiteX804" fmla="*/ 9468678 w 10230678"/>
              <a:gd name="connsiteY804" fmla="*/ 479689 h 6006381"/>
              <a:gd name="connsiteX805" fmla="*/ 9495182 w 10230678"/>
              <a:gd name="connsiteY805" fmla="*/ 492942 h 6006381"/>
              <a:gd name="connsiteX806" fmla="*/ 9528313 w 10230678"/>
              <a:gd name="connsiteY806" fmla="*/ 506194 h 6006381"/>
              <a:gd name="connsiteX807" fmla="*/ 9554817 w 10230678"/>
              <a:gd name="connsiteY807" fmla="*/ 519446 h 6006381"/>
              <a:gd name="connsiteX808" fmla="*/ 9587947 w 10230678"/>
              <a:gd name="connsiteY808" fmla="*/ 532698 h 6006381"/>
              <a:gd name="connsiteX809" fmla="*/ 9614452 w 10230678"/>
              <a:gd name="connsiteY809" fmla="*/ 545950 h 6006381"/>
              <a:gd name="connsiteX810" fmla="*/ 9720469 w 10230678"/>
              <a:gd name="connsiteY810" fmla="*/ 592333 h 6006381"/>
              <a:gd name="connsiteX811" fmla="*/ 9740347 w 10230678"/>
              <a:gd name="connsiteY811" fmla="*/ 605585 h 6006381"/>
              <a:gd name="connsiteX812" fmla="*/ 9766852 w 10230678"/>
              <a:gd name="connsiteY812" fmla="*/ 618837 h 6006381"/>
              <a:gd name="connsiteX813" fmla="*/ 9793356 w 10230678"/>
              <a:gd name="connsiteY813" fmla="*/ 638715 h 6006381"/>
              <a:gd name="connsiteX814" fmla="*/ 9839739 w 10230678"/>
              <a:gd name="connsiteY814" fmla="*/ 671846 h 6006381"/>
              <a:gd name="connsiteX815" fmla="*/ 9886121 w 10230678"/>
              <a:gd name="connsiteY815" fmla="*/ 711602 h 6006381"/>
              <a:gd name="connsiteX816" fmla="*/ 9899374 w 10230678"/>
              <a:gd name="connsiteY816" fmla="*/ 731481 h 6006381"/>
              <a:gd name="connsiteX817" fmla="*/ 9919252 w 10230678"/>
              <a:gd name="connsiteY817" fmla="*/ 757985 h 6006381"/>
              <a:gd name="connsiteX818" fmla="*/ 9952382 w 10230678"/>
              <a:gd name="connsiteY818" fmla="*/ 810994 h 6006381"/>
              <a:gd name="connsiteX819" fmla="*/ 9959008 w 10230678"/>
              <a:gd name="connsiteY819" fmla="*/ 830872 h 6006381"/>
              <a:gd name="connsiteX820" fmla="*/ 9998765 w 10230678"/>
              <a:gd name="connsiteY820" fmla="*/ 877255 h 6006381"/>
              <a:gd name="connsiteX821" fmla="*/ 10025269 w 10230678"/>
              <a:gd name="connsiteY821" fmla="*/ 936889 h 6006381"/>
              <a:gd name="connsiteX822" fmla="*/ 10038521 w 10230678"/>
              <a:gd name="connsiteY822" fmla="*/ 950142 h 6006381"/>
              <a:gd name="connsiteX823" fmla="*/ 10058400 w 10230678"/>
              <a:gd name="connsiteY823" fmla="*/ 976646 h 6006381"/>
              <a:gd name="connsiteX824" fmla="*/ 10071652 w 10230678"/>
              <a:gd name="connsiteY824" fmla="*/ 1003150 h 6006381"/>
              <a:gd name="connsiteX825" fmla="*/ 10104782 w 10230678"/>
              <a:gd name="connsiteY825" fmla="*/ 1049533 h 6006381"/>
              <a:gd name="connsiteX826" fmla="*/ 10118034 w 10230678"/>
              <a:gd name="connsiteY826" fmla="*/ 1076037 h 6006381"/>
              <a:gd name="connsiteX827" fmla="*/ 10131287 w 10230678"/>
              <a:gd name="connsiteY827" fmla="*/ 1089289 h 6006381"/>
              <a:gd name="connsiteX828" fmla="*/ 10144539 w 10230678"/>
              <a:gd name="connsiteY828" fmla="*/ 1109168 h 6006381"/>
              <a:gd name="connsiteX829" fmla="*/ 10164417 w 10230678"/>
              <a:gd name="connsiteY829" fmla="*/ 1162176 h 6006381"/>
              <a:gd name="connsiteX830" fmla="*/ 10177669 w 10230678"/>
              <a:gd name="connsiteY830" fmla="*/ 1208559 h 6006381"/>
              <a:gd name="connsiteX831" fmla="*/ 10204174 w 10230678"/>
              <a:gd name="connsiteY831" fmla="*/ 1254942 h 6006381"/>
              <a:gd name="connsiteX832" fmla="*/ 10210800 w 10230678"/>
              <a:gd name="connsiteY832" fmla="*/ 1281446 h 6006381"/>
              <a:gd name="connsiteX833" fmla="*/ 10217426 w 10230678"/>
              <a:gd name="connsiteY833" fmla="*/ 1301324 h 6006381"/>
              <a:gd name="connsiteX834" fmla="*/ 10230678 w 10230678"/>
              <a:gd name="connsiteY834" fmla="*/ 1394089 h 6006381"/>
              <a:gd name="connsiteX835" fmla="*/ 10224052 w 10230678"/>
              <a:gd name="connsiteY835" fmla="*/ 1486855 h 6006381"/>
              <a:gd name="connsiteX836" fmla="*/ 10210800 w 10230678"/>
              <a:gd name="connsiteY836" fmla="*/ 1665759 h 6006381"/>
              <a:gd name="connsiteX837" fmla="*/ 10190921 w 10230678"/>
              <a:gd name="connsiteY837" fmla="*/ 1751898 h 6006381"/>
              <a:gd name="connsiteX838" fmla="*/ 10184295 w 10230678"/>
              <a:gd name="connsiteY838" fmla="*/ 1785029 h 6006381"/>
              <a:gd name="connsiteX839" fmla="*/ 10171043 w 10230678"/>
              <a:gd name="connsiteY839" fmla="*/ 1818159 h 6006381"/>
              <a:gd name="connsiteX840" fmla="*/ 10164417 w 10230678"/>
              <a:gd name="connsiteY840" fmla="*/ 1844663 h 6006381"/>
              <a:gd name="connsiteX841" fmla="*/ 10151165 w 10230678"/>
              <a:gd name="connsiteY841" fmla="*/ 1884420 h 6006381"/>
              <a:gd name="connsiteX842" fmla="*/ 10144539 w 10230678"/>
              <a:gd name="connsiteY842" fmla="*/ 1924176 h 6006381"/>
              <a:gd name="connsiteX843" fmla="*/ 10131287 w 10230678"/>
              <a:gd name="connsiteY843" fmla="*/ 1950681 h 6006381"/>
              <a:gd name="connsiteX844" fmla="*/ 10091530 w 10230678"/>
              <a:gd name="connsiteY844" fmla="*/ 2043446 h 6006381"/>
              <a:gd name="connsiteX845" fmla="*/ 10078278 w 10230678"/>
              <a:gd name="connsiteY845" fmla="*/ 2076576 h 6006381"/>
              <a:gd name="connsiteX846" fmla="*/ 10058400 w 10230678"/>
              <a:gd name="connsiteY846" fmla="*/ 2122959 h 6006381"/>
              <a:gd name="connsiteX847" fmla="*/ 10038521 w 10230678"/>
              <a:gd name="connsiteY847" fmla="*/ 2169342 h 6006381"/>
              <a:gd name="connsiteX848" fmla="*/ 10018643 w 10230678"/>
              <a:gd name="connsiteY848" fmla="*/ 2209098 h 6006381"/>
              <a:gd name="connsiteX849" fmla="*/ 9985513 w 10230678"/>
              <a:gd name="connsiteY849" fmla="*/ 2288611 h 6006381"/>
              <a:gd name="connsiteX850" fmla="*/ 9959008 w 10230678"/>
              <a:gd name="connsiteY850" fmla="*/ 2361498 h 6006381"/>
              <a:gd name="connsiteX851" fmla="*/ 9939130 w 10230678"/>
              <a:gd name="connsiteY851" fmla="*/ 2401255 h 6006381"/>
              <a:gd name="connsiteX852" fmla="*/ 9912626 w 10230678"/>
              <a:gd name="connsiteY852" fmla="*/ 2460889 h 6006381"/>
              <a:gd name="connsiteX853" fmla="*/ 9886121 w 10230678"/>
              <a:gd name="connsiteY853" fmla="*/ 2527150 h 6006381"/>
              <a:gd name="connsiteX854" fmla="*/ 9879495 w 10230678"/>
              <a:gd name="connsiteY854" fmla="*/ 2547029 h 6006381"/>
              <a:gd name="connsiteX855" fmla="*/ 9852991 w 10230678"/>
              <a:gd name="connsiteY855" fmla="*/ 2600037 h 6006381"/>
              <a:gd name="connsiteX856" fmla="*/ 9833113 w 10230678"/>
              <a:gd name="connsiteY856" fmla="*/ 2639794 h 6006381"/>
              <a:gd name="connsiteX857" fmla="*/ 9780104 w 10230678"/>
              <a:gd name="connsiteY857" fmla="*/ 2732559 h 6006381"/>
              <a:gd name="connsiteX858" fmla="*/ 9720469 w 10230678"/>
              <a:gd name="connsiteY858" fmla="*/ 2805446 h 6006381"/>
              <a:gd name="connsiteX859" fmla="*/ 9680713 w 10230678"/>
              <a:gd name="connsiteY859" fmla="*/ 2838576 h 6006381"/>
              <a:gd name="connsiteX860" fmla="*/ 9634330 w 10230678"/>
              <a:gd name="connsiteY860" fmla="*/ 2871707 h 6006381"/>
              <a:gd name="connsiteX861" fmla="*/ 9607826 w 10230678"/>
              <a:gd name="connsiteY861" fmla="*/ 2918089 h 6006381"/>
              <a:gd name="connsiteX862" fmla="*/ 9594574 w 10230678"/>
              <a:gd name="connsiteY862" fmla="*/ 2931342 h 6006381"/>
              <a:gd name="connsiteX863" fmla="*/ 9581321 w 10230678"/>
              <a:gd name="connsiteY863" fmla="*/ 2957846 h 6006381"/>
              <a:gd name="connsiteX864" fmla="*/ 9548191 w 10230678"/>
              <a:gd name="connsiteY864" fmla="*/ 3004229 h 6006381"/>
              <a:gd name="connsiteX865" fmla="*/ 9515060 w 10230678"/>
              <a:gd name="connsiteY865" fmla="*/ 3037359 h 6006381"/>
              <a:gd name="connsiteX866" fmla="*/ 9475304 w 10230678"/>
              <a:gd name="connsiteY866" fmla="*/ 3090368 h 6006381"/>
              <a:gd name="connsiteX867" fmla="*/ 9455426 w 10230678"/>
              <a:gd name="connsiteY867" fmla="*/ 3110246 h 6006381"/>
              <a:gd name="connsiteX868" fmla="*/ 9428921 w 10230678"/>
              <a:gd name="connsiteY868" fmla="*/ 3150002 h 6006381"/>
              <a:gd name="connsiteX869" fmla="*/ 9375913 w 10230678"/>
              <a:gd name="connsiteY869" fmla="*/ 3196385 h 6006381"/>
              <a:gd name="connsiteX870" fmla="*/ 9362660 w 10230678"/>
              <a:gd name="connsiteY870" fmla="*/ 3209637 h 6006381"/>
              <a:gd name="connsiteX871" fmla="*/ 9296400 w 10230678"/>
              <a:gd name="connsiteY871" fmla="*/ 3236142 h 6006381"/>
              <a:gd name="connsiteX872" fmla="*/ 9203634 w 10230678"/>
              <a:gd name="connsiteY872" fmla="*/ 3302402 h 6006381"/>
              <a:gd name="connsiteX873" fmla="*/ 9183756 w 10230678"/>
              <a:gd name="connsiteY873" fmla="*/ 3315655 h 6006381"/>
              <a:gd name="connsiteX874" fmla="*/ 9144000 w 10230678"/>
              <a:gd name="connsiteY874" fmla="*/ 3335533 h 6006381"/>
              <a:gd name="connsiteX875" fmla="*/ 9110869 w 10230678"/>
              <a:gd name="connsiteY875" fmla="*/ 3362037 h 6006381"/>
              <a:gd name="connsiteX876" fmla="*/ 9071113 w 10230678"/>
              <a:gd name="connsiteY876" fmla="*/ 3388542 h 6006381"/>
              <a:gd name="connsiteX877" fmla="*/ 8991600 w 10230678"/>
              <a:gd name="connsiteY877" fmla="*/ 3434924 h 6006381"/>
              <a:gd name="connsiteX878" fmla="*/ 8892208 w 10230678"/>
              <a:gd name="connsiteY878" fmla="*/ 3487933 h 6006381"/>
              <a:gd name="connsiteX879" fmla="*/ 8806069 w 10230678"/>
              <a:gd name="connsiteY879" fmla="*/ 3547568 h 6006381"/>
              <a:gd name="connsiteX880" fmla="*/ 8746434 w 10230678"/>
              <a:gd name="connsiteY880" fmla="*/ 3593950 h 6006381"/>
              <a:gd name="connsiteX881" fmla="*/ 8706678 w 10230678"/>
              <a:gd name="connsiteY881" fmla="*/ 3627081 h 6006381"/>
              <a:gd name="connsiteX882" fmla="*/ 8647043 w 10230678"/>
              <a:gd name="connsiteY882" fmla="*/ 3673463 h 6006381"/>
              <a:gd name="connsiteX883" fmla="*/ 8613913 w 10230678"/>
              <a:gd name="connsiteY883" fmla="*/ 3693342 h 6006381"/>
              <a:gd name="connsiteX884" fmla="*/ 8594034 w 10230678"/>
              <a:gd name="connsiteY884" fmla="*/ 3713220 h 6006381"/>
              <a:gd name="connsiteX885" fmla="*/ 8554278 w 10230678"/>
              <a:gd name="connsiteY885" fmla="*/ 3739724 h 6006381"/>
              <a:gd name="connsiteX886" fmla="*/ 8521147 w 10230678"/>
              <a:gd name="connsiteY886" fmla="*/ 3766229 h 6006381"/>
              <a:gd name="connsiteX887" fmla="*/ 8454887 w 10230678"/>
              <a:gd name="connsiteY887" fmla="*/ 3805985 h 6006381"/>
              <a:gd name="connsiteX888" fmla="*/ 8382000 w 10230678"/>
              <a:gd name="connsiteY888" fmla="*/ 3852368 h 6006381"/>
              <a:gd name="connsiteX889" fmla="*/ 8355495 w 10230678"/>
              <a:gd name="connsiteY889" fmla="*/ 3865620 h 6006381"/>
              <a:gd name="connsiteX890" fmla="*/ 8282608 w 10230678"/>
              <a:gd name="connsiteY890" fmla="*/ 3918629 h 6006381"/>
              <a:gd name="connsiteX891" fmla="*/ 8256104 w 10230678"/>
              <a:gd name="connsiteY891" fmla="*/ 3931881 h 6006381"/>
              <a:gd name="connsiteX892" fmla="*/ 8222974 w 10230678"/>
              <a:gd name="connsiteY892" fmla="*/ 3958385 h 6006381"/>
              <a:gd name="connsiteX893" fmla="*/ 8116956 w 10230678"/>
              <a:gd name="connsiteY893" fmla="*/ 4018020 h 6006381"/>
              <a:gd name="connsiteX894" fmla="*/ 8077200 w 10230678"/>
              <a:gd name="connsiteY894" fmla="*/ 4044524 h 6006381"/>
              <a:gd name="connsiteX895" fmla="*/ 8050695 w 10230678"/>
              <a:gd name="connsiteY895" fmla="*/ 4057776 h 6006381"/>
              <a:gd name="connsiteX896" fmla="*/ 7997687 w 10230678"/>
              <a:gd name="connsiteY896" fmla="*/ 4097533 h 6006381"/>
              <a:gd name="connsiteX897" fmla="*/ 7964556 w 10230678"/>
              <a:gd name="connsiteY897" fmla="*/ 4124037 h 6006381"/>
              <a:gd name="connsiteX898" fmla="*/ 7885043 w 10230678"/>
              <a:gd name="connsiteY898" fmla="*/ 4170420 h 6006381"/>
              <a:gd name="connsiteX899" fmla="*/ 7812156 w 10230678"/>
              <a:gd name="connsiteY899" fmla="*/ 4216802 h 6006381"/>
              <a:gd name="connsiteX900" fmla="*/ 7719391 w 10230678"/>
              <a:gd name="connsiteY900" fmla="*/ 4276437 h 6006381"/>
              <a:gd name="connsiteX901" fmla="*/ 7679634 w 10230678"/>
              <a:gd name="connsiteY901" fmla="*/ 4302942 h 6006381"/>
              <a:gd name="connsiteX902" fmla="*/ 7626626 w 10230678"/>
              <a:gd name="connsiteY902" fmla="*/ 4329446 h 6006381"/>
              <a:gd name="connsiteX903" fmla="*/ 7527234 w 10230678"/>
              <a:gd name="connsiteY903" fmla="*/ 4389081 h 6006381"/>
              <a:gd name="connsiteX904" fmla="*/ 7480852 w 10230678"/>
              <a:gd name="connsiteY904" fmla="*/ 4415585 h 6006381"/>
              <a:gd name="connsiteX905" fmla="*/ 7434469 w 10230678"/>
              <a:gd name="connsiteY905" fmla="*/ 4448715 h 6006381"/>
              <a:gd name="connsiteX906" fmla="*/ 7348330 w 10230678"/>
              <a:gd name="connsiteY906" fmla="*/ 4501724 h 6006381"/>
              <a:gd name="connsiteX907" fmla="*/ 7301947 w 10230678"/>
              <a:gd name="connsiteY907" fmla="*/ 4534855 h 6006381"/>
              <a:gd name="connsiteX908" fmla="*/ 7209182 w 10230678"/>
              <a:gd name="connsiteY908" fmla="*/ 4581237 h 6006381"/>
              <a:gd name="connsiteX909" fmla="*/ 7076660 w 10230678"/>
              <a:gd name="connsiteY909" fmla="*/ 4660750 h 6006381"/>
              <a:gd name="connsiteX910" fmla="*/ 7010400 w 10230678"/>
              <a:gd name="connsiteY910" fmla="*/ 4700507 h 6006381"/>
              <a:gd name="connsiteX911" fmla="*/ 6957391 w 10230678"/>
              <a:gd name="connsiteY911" fmla="*/ 4720385 h 6006381"/>
              <a:gd name="connsiteX912" fmla="*/ 6877878 w 10230678"/>
              <a:gd name="connsiteY912" fmla="*/ 4773394 h 6006381"/>
              <a:gd name="connsiteX913" fmla="*/ 6844747 w 10230678"/>
              <a:gd name="connsiteY913" fmla="*/ 4799898 h 6006381"/>
              <a:gd name="connsiteX914" fmla="*/ 6791739 w 10230678"/>
              <a:gd name="connsiteY914" fmla="*/ 4833029 h 6006381"/>
              <a:gd name="connsiteX915" fmla="*/ 6758608 w 10230678"/>
              <a:gd name="connsiteY915" fmla="*/ 4859533 h 6006381"/>
              <a:gd name="connsiteX916" fmla="*/ 6705600 w 10230678"/>
              <a:gd name="connsiteY916" fmla="*/ 4892663 h 6006381"/>
              <a:gd name="connsiteX917" fmla="*/ 6679095 w 10230678"/>
              <a:gd name="connsiteY917" fmla="*/ 4912542 h 6006381"/>
              <a:gd name="connsiteX918" fmla="*/ 6652591 w 10230678"/>
              <a:gd name="connsiteY918" fmla="*/ 4925794 h 6006381"/>
              <a:gd name="connsiteX919" fmla="*/ 6632713 w 10230678"/>
              <a:gd name="connsiteY919" fmla="*/ 4939046 h 6006381"/>
              <a:gd name="connsiteX920" fmla="*/ 6573078 w 10230678"/>
              <a:gd name="connsiteY920" fmla="*/ 4972176 h 6006381"/>
              <a:gd name="connsiteX921" fmla="*/ 6506817 w 10230678"/>
              <a:gd name="connsiteY921" fmla="*/ 5025185 h 6006381"/>
              <a:gd name="connsiteX922" fmla="*/ 6473687 w 10230678"/>
              <a:gd name="connsiteY922" fmla="*/ 5051689 h 6006381"/>
              <a:gd name="connsiteX923" fmla="*/ 6447182 w 10230678"/>
              <a:gd name="connsiteY923" fmla="*/ 5064942 h 6006381"/>
              <a:gd name="connsiteX924" fmla="*/ 6427304 w 10230678"/>
              <a:gd name="connsiteY924" fmla="*/ 5071568 h 6006381"/>
              <a:gd name="connsiteX925" fmla="*/ 6407426 w 10230678"/>
              <a:gd name="connsiteY925" fmla="*/ 5084820 h 6006381"/>
              <a:gd name="connsiteX926" fmla="*/ 6380921 w 10230678"/>
              <a:gd name="connsiteY926" fmla="*/ 5098072 h 6006381"/>
              <a:gd name="connsiteX927" fmla="*/ 6321287 w 10230678"/>
              <a:gd name="connsiteY927" fmla="*/ 5137829 h 6006381"/>
              <a:gd name="connsiteX928" fmla="*/ 6274904 w 10230678"/>
              <a:gd name="connsiteY928" fmla="*/ 5157707 h 6006381"/>
              <a:gd name="connsiteX929" fmla="*/ 6248400 w 10230678"/>
              <a:gd name="connsiteY929" fmla="*/ 5177585 h 6006381"/>
              <a:gd name="connsiteX930" fmla="*/ 6221895 w 10230678"/>
              <a:gd name="connsiteY930" fmla="*/ 5190837 h 6006381"/>
              <a:gd name="connsiteX931" fmla="*/ 6202017 w 10230678"/>
              <a:gd name="connsiteY931" fmla="*/ 5204089 h 6006381"/>
              <a:gd name="connsiteX932" fmla="*/ 6149008 w 10230678"/>
              <a:gd name="connsiteY932" fmla="*/ 5230594 h 6006381"/>
              <a:gd name="connsiteX933" fmla="*/ 6109252 w 10230678"/>
              <a:gd name="connsiteY933" fmla="*/ 5257098 h 6006381"/>
              <a:gd name="connsiteX934" fmla="*/ 6076121 w 10230678"/>
              <a:gd name="connsiteY934" fmla="*/ 5270350 h 6006381"/>
              <a:gd name="connsiteX935" fmla="*/ 6009860 w 10230678"/>
              <a:gd name="connsiteY935" fmla="*/ 5303481 h 6006381"/>
              <a:gd name="connsiteX936" fmla="*/ 5976730 w 10230678"/>
              <a:gd name="connsiteY936" fmla="*/ 5316733 h 6006381"/>
              <a:gd name="connsiteX937" fmla="*/ 5917095 w 10230678"/>
              <a:gd name="connsiteY937" fmla="*/ 5349863 h 6006381"/>
              <a:gd name="connsiteX938" fmla="*/ 5883965 w 10230678"/>
              <a:gd name="connsiteY938" fmla="*/ 5363115 h 6006381"/>
              <a:gd name="connsiteX939" fmla="*/ 5824330 w 10230678"/>
              <a:gd name="connsiteY939" fmla="*/ 5396246 h 6006381"/>
              <a:gd name="connsiteX940" fmla="*/ 5758069 w 10230678"/>
              <a:gd name="connsiteY940" fmla="*/ 5436002 h 6006381"/>
              <a:gd name="connsiteX941" fmla="*/ 5731565 w 10230678"/>
              <a:gd name="connsiteY941" fmla="*/ 5449255 h 6006381"/>
              <a:gd name="connsiteX942" fmla="*/ 5698434 w 10230678"/>
              <a:gd name="connsiteY942" fmla="*/ 5469133 h 6006381"/>
              <a:gd name="connsiteX943" fmla="*/ 5665304 w 10230678"/>
              <a:gd name="connsiteY943" fmla="*/ 5482385 h 6006381"/>
              <a:gd name="connsiteX944" fmla="*/ 5638800 w 10230678"/>
              <a:gd name="connsiteY944" fmla="*/ 5502263 h 6006381"/>
              <a:gd name="connsiteX945" fmla="*/ 5605669 w 10230678"/>
              <a:gd name="connsiteY945" fmla="*/ 5515515 h 6006381"/>
              <a:gd name="connsiteX946" fmla="*/ 5572539 w 10230678"/>
              <a:gd name="connsiteY946" fmla="*/ 5535394 h 6006381"/>
              <a:gd name="connsiteX947" fmla="*/ 5519530 w 10230678"/>
              <a:gd name="connsiteY947" fmla="*/ 5561898 h 6006381"/>
              <a:gd name="connsiteX948" fmla="*/ 5493026 w 10230678"/>
              <a:gd name="connsiteY948" fmla="*/ 5575150 h 6006381"/>
              <a:gd name="connsiteX949" fmla="*/ 5473147 w 10230678"/>
              <a:gd name="connsiteY949" fmla="*/ 5588402 h 6006381"/>
              <a:gd name="connsiteX950" fmla="*/ 5420139 w 10230678"/>
              <a:gd name="connsiteY950" fmla="*/ 5614907 h 6006381"/>
              <a:gd name="connsiteX951" fmla="*/ 5393634 w 10230678"/>
              <a:gd name="connsiteY951" fmla="*/ 5628159 h 6006381"/>
              <a:gd name="connsiteX952" fmla="*/ 5347252 w 10230678"/>
              <a:gd name="connsiteY952" fmla="*/ 5654663 h 6006381"/>
              <a:gd name="connsiteX953" fmla="*/ 5327374 w 10230678"/>
              <a:gd name="connsiteY953" fmla="*/ 5667915 h 6006381"/>
              <a:gd name="connsiteX954" fmla="*/ 5300869 w 10230678"/>
              <a:gd name="connsiteY954" fmla="*/ 5681168 h 6006381"/>
              <a:gd name="connsiteX955" fmla="*/ 5267739 w 10230678"/>
              <a:gd name="connsiteY955" fmla="*/ 5701046 h 6006381"/>
              <a:gd name="connsiteX956" fmla="*/ 5214730 w 10230678"/>
              <a:gd name="connsiteY956" fmla="*/ 5727550 h 6006381"/>
              <a:gd name="connsiteX957" fmla="*/ 5194852 w 10230678"/>
              <a:gd name="connsiteY957" fmla="*/ 5740802 h 6006381"/>
              <a:gd name="connsiteX958" fmla="*/ 5168347 w 10230678"/>
              <a:gd name="connsiteY958" fmla="*/ 5754055 h 6006381"/>
              <a:gd name="connsiteX959" fmla="*/ 5128591 w 10230678"/>
              <a:gd name="connsiteY959" fmla="*/ 5780559 h 6006381"/>
              <a:gd name="connsiteX960" fmla="*/ 5108713 w 10230678"/>
              <a:gd name="connsiteY960" fmla="*/ 5793811 h 6006381"/>
              <a:gd name="connsiteX961" fmla="*/ 5075582 w 10230678"/>
              <a:gd name="connsiteY961" fmla="*/ 5807063 h 6006381"/>
              <a:gd name="connsiteX962" fmla="*/ 5049078 w 10230678"/>
              <a:gd name="connsiteY962" fmla="*/ 5826942 h 6006381"/>
              <a:gd name="connsiteX963" fmla="*/ 5022574 w 10230678"/>
              <a:gd name="connsiteY963" fmla="*/ 5840194 h 6006381"/>
              <a:gd name="connsiteX964" fmla="*/ 4989443 w 10230678"/>
              <a:gd name="connsiteY964" fmla="*/ 5860072 h 6006381"/>
              <a:gd name="connsiteX965" fmla="*/ 4943060 w 10230678"/>
              <a:gd name="connsiteY965" fmla="*/ 5879950 h 6006381"/>
              <a:gd name="connsiteX966" fmla="*/ 4916556 w 10230678"/>
              <a:gd name="connsiteY966" fmla="*/ 5893202 h 6006381"/>
              <a:gd name="connsiteX967" fmla="*/ 4850295 w 10230678"/>
              <a:gd name="connsiteY967" fmla="*/ 5913081 h 6006381"/>
              <a:gd name="connsiteX968" fmla="*/ 4784034 w 10230678"/>
              <a:gd name="connsiteY968" fmla="*/ 5946211 h 6006381"/>
              <a:gd name="connsiteX969" fmla="*/ 4744278 w 10230678"/>
              <a:gd name="connsiteY969" fmla="*/ 5959463 h 6006381"/>
              <a:gd name="connsiteX970" fmla="*/ 4684643 w 10230678"/>
              <a:gd name="connsiteY970" fmla="*/ 5985968 h 6006381"/>
              <a:gd name="connsiteX971" fmla="*/ 4664765 w 10230678"/>
              <a:gd name="connsiteY971" fmla="*/ 5992594 h 6006381"/>
              <a:gd name="connsiteX972" fmla="*/ 4419600 w 10230678"/>
              <a:gd name="connsiteY972" fmla="*/ 6005846 h 6006381"/>
              <a:gd name="connsiteX973" fmla="*/ 4220817 w 10230678"/>
              <a:gd name="connsiteY973" fmla="*/ 6005846 h 600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</a:cxnLst>
            <a:rect l="l" t="t" r="r" b="b"/>
            <a:pathLst>
              <a:path w="10230678" h="6006381">
                <a:moveTo>
                  <a:pt x="8938591" y="1791655"/>
                </a:moveTo>
                <a:cubicBezTo>
                  <a:pt x="8923130" y="1802698"/>
                  <a:pt x="8908937" y="1815777"/>
                  <a:pt x="8892208" y="1824785"/>
                </a:cubicBezTo>
                <a:cubicBezTo>
                  <a:pt x="8879909" y="1831408"/>
                  <a:pt x="8864430" y="1830850"/>
                  <a:pt x="8852452" y="1838037"/>
                </a:cubicBezTo>
                <a:cubicBezTo>
                  <a:pt x="8771062" y="1886869"/>
                  <a:pt x="8854463" y="1840088"/>
                  <a:pt x="8799443" y="1864542"/>
                </a:cubicBezTo>
                <a:cubicBezTo>
                  <a:pt x="8785904" y="1870560"/>
                  <a:pt x="8773226" y="1878403"/>
                  <a:pt x="8759687" y="1884420"/>
                </a:cubicBezTo>
                <a:cubicBezTo>
                  <a:pt x="8753304" y="1887257"/>
                  <a:pt x="8746055" y="1887922"/>
                  <a:pt x="8739808" y="1891046"/>
                </a:cubicBezTo>
                <a:cubicBezTo>
                  <a:pt x="8728289" y="1896805"/>
                  <a:pt x="8717936" y="1904670"/>
                  <a:pt x="8706678" y="1910924"/>
                </a:cubicBezTo>
                <a:cubicBezTo>
                  <a:pt x="8677431" y="1927172"/>
                  <a:pt x="8675753" y="1925650"/>
                  <a:pt x="8640417" y="1937429"/>
                </a:cubicBezTo>
                <a:lnTo>
                  <a:pt x="8600660" y="1950681"/>
                </a:lnTo>
                <a:cubicBezTo>
                  <a:pt x="8584182" y="1961666"/>
                  <a:pt x="8573493" y="1969979"/>
                  <a:pt x="8554278" y="1977185"/>
                </a:cubicBezTo>
                <a:cubicBezTo>
                  <a:pt x="8545751" y="1980383"/>
                  <a:pt x="8536609" y="1981602"/>
                  <a:pt x="8527774" y="1983811"/>
                </a:cubicBezTo>
                <a:cubicBezTo>
                  <a:pt x="8492832" y="2007104"/>
                  <a:pt x="8524181" y="1989425"/>
                  <a:pt x="8481391" y="2003689"/>
                </a:cubicBezTo>
                <a:cubicBezTo>
                  <a:pt x="8435157" y="2019101"/>
                  <a:pt x="8462164" y="2012876"/>
                  <a:pt x="8421756" y="2030194"/>
                </a:cubicBezTo>
                <a:cubicBezTo>
                  <a:pt x="8415336" y="2032945"/>
                  <a:pt x="8408298" y="2034069"/>
                  <a:pt x="8401878" y="2036820"/>
                </a:cubicBezTo>
                <a:cubicBezTo>
                  <a:pt x="8386544" y="2043392"/>
                  <a:pt x="8354260" y="2061210"/>
                  <a:pt x="8342243" y="2069950"/>
                </a:cubicBezTo>
                <a:cubicBezTo>
                  <a:pt x="8328292" y="2080096"/>
                  <a:pt x="8315957" y="2092305"/>
                  <a:pt x="8302487" y="2103081"/>
                </a:cubicBezTo>
                <a:cubicBezTo>
                  <a:pt x="8258634" y="2138163"/>
                  <a:pt x="8293086" y="2109315"/>
                  <a:pt x="8256104" y="2136211"/>
                </a:cubicBezTo>
                <a:cubicBezTo>
                  <a:pt x="8238241" y="2149202"/>
                  <a:pt x="8222035" y="2164604"/>
                  <a:pt x="8203095" y="2175968"/>
                </a:cubicBezTo>
                <a:cubicBezTo>
                  <a:pt x="8192052" y="2182594"/>
                  <a:pt x="8179933" y="2187691"/>
                  <a:pt x="8169965" y="2195846"/>
                </a:cubicBezTo>
                <a:cubicBezTo>
                  <a:pt x="8155460" y="2207714"/>
                  <a:pt x="8145801" y="2225206"/>
                  <a:pt x="8130208" y="2235602"/>
                </a:cubicBezTo>
                <a:cubicBezTo>
                  <a:pt x="8123582" y="2240020"/>
                  <a:pt x="8116376" y="2243672"/>
                  <a:pt x="8110330" y="2248855"/>
                </a:cubicBezTo>
                <a:cubicBezTo>
                  <a:pt x="8070314" y="2283156"/>
                  <a:pt x="8100472" y="2269811"/>
                  <a:pt x="8063947" y="2281985"/>
                </a:cubicBezTo>
                <a:cubicBezTo>
                  <a:pt x="8005469" y="2320970"/>
                  <a:pt x="8098945" y="2261171"/>
                  <a:pt x="8004313" y="2308489"/>
                </a:cubicBezTo>
                <a:cubicBezTo>
                  <a:pt x="7995478" y="2312907"/>
                  <a:pt x="7986443" y="2316945"/>
                  <a:pt x="7977808" y="2321742"/>
                </a:cubicBezTo>
                <a:cubicBezTo>
                  <a:pt x="7966550" y="2327996"/>
                  <a:pt x="7956197" y="2335861"/>
                  <a:pt x="7944678" y="2341620"/>
                </a:cubicBezTo>
                <a:cubicBezTo>
                  <a:pt x="7938431" y="2344744"/>
                  <a:pt x="7931047" y="2345123"/>
                  <a:pt x="7924800" y="2348246"/>
                </a:cubicBezTo>
                <a:cubicBezTo>
                  <a:pt x="7917677" y="2351807"/>
                  <a:pt x="7912476" y="2358980"/>
                  <a:pt x="7904921" y="2361498"/>
                </a:cubicBezTo>
                <a:cubicBezTo>
                  <a:pt x="7892176" y="2365746"/>
                  <a:pt x="7878417" y="2365915"/>
                  <a:pt x="7865165" y="2368124"/>
                </a:cubicBezTo>
                <a:cubicBezTo>
                  <a:pt x="7773291" y="2404872"/>
                  <a:pt x="7886570" y="2356231"/>
                  <a:pt x="7805530" y="2401255"/>
                </a:cubicBezTo>
                <a:cubicBezTo>
                  <a:pt x="7795133" y="2407031"/>
                  <a:pt x="7783178" y="2409477"/>
                  <a:pt x="7772400" y="2414507"/>
                </a:cubicBezTo>
                <a:cubicBezTo>
                  <a:pt x="7750023" y="2424950"/>
                  <a:pt x="7727314" y="2434932"/>
                  <a:pt x="7706139" y="2447637"/>
                </a:cubicBezTo>
                <a:cubicBezTo>
                  <a:pt x="7695095" y="2454263"/>
                  <a:pt x="7684732" y="2462186"/>
                  <a:pt x="7673008" y="2467515"/>
                </a:cubicBezTo>
                <a:cubicBezTo>
                  <a:pt x="7660291" y="2473295"/>
                  <a:pt x="7646504" y="2476350"/>
                  <a:pt x="7633252" y="2480768"/>
                </a:cubicBezTo>
                <a:cubicBezTo>
                  <a:pt x="7602421" y="2503890"/>
                  <a:pt x="7600341" y="2507162"/>
                  <a:pt x="7560365" y="2527150"/>
                </a:cubicBezTo>
                <a:cubicBezTo>
                  <a:pt x="7549726" y="2532469"/>
                  <a:pt x="7537746" y="2534837"/>
                  <a:pt x="7527234" y="2540402"/>
                </a:cubicBezTo>
                <a:cubicBezTo>
                  <a:pt x="7499648" y="2555006"/>
                  <a:pt x="7401527" y="2613755"/>
                  <a:pt x="7374834" y="2633168"/>
                </a:cubicBezTo>
                <a:cubicBezTo>
                  <a:pt x="7333572" y="2663176"/>
                  <a:pt x="7298854" y="2685977"/>
                  <a:pt x="7262191" y="2719307"/>
                </a:cubicBezTo>
                <a:cubicBezTo>
                  <a:pt x="7250635" y="2729813"/>
                  <a:pt x="7240733" y="2742061"/>
                  <a:pt x="7229060" y="2752437"/>
                </a:cubicBezTo>
                <a:cubicBezTo>
                  <a:pt x="7220806" y="2759774"/>
                  <a:pt x="7210867" y="2765043"/>
                  <a:pt x="7202556" y="2772315"/>
                </a:cubicBezTo>
                <a:cubicBezTo>
                  <a:pt x="7193153" y="2780543"/>
                  <a:pt x="7185650" y="2790821"/>
                  <a:pt x="7176052" y="2798820"/>
                </a:cubicBezTo>
                <a:cubicBezTo>
                  <a:pt x="7159084" y="2812960"/>
                  <a:pt x="7140713" y="2825324"/>
                  <a:pt x="7123043" y="2838576"/>
                </a:cubicBezTo>
                <a:lnTo>
                  <a:pt x="7070034" y="2878333"/>
                </a:lnTo>
                <a:cubicBezTo>
                  <a:pt x="7063408" y="2882750"/>
                  <a:pt x="7057117" y="2887718"/>
                  <a:pt x="7050156" y="2891585"/>
                </a:cubicBezTo>
                <a:cubicBezTo>
                  <a:pt x="7037204" y="2898780"/>
                  <a:pt x="7023018" y="2903698"/>
                  <a:pt x="7010400" y="2911463"/>
                </a:cubicBezTo>
                <a:cubicBezTo>
                  <a:pt x="6994218" y="2921421"/>
                  <a:pt x="6980199" y="2934636"/>
                  <a:pt x="6964017" y="2944594"/>
                </a:cubicBezTo>
                <a:cubicBezTo>
                  <a:pt x="6951398" y="2952359"/>
                  <a:pt x="6937174" y="2957208"/>
                  <a:pt x="6924260" y="2964472"/>
                </a:cubicBezTo>
                <a:cubicBezTo>
                  <a:pt x="6901810" y="2977100"/>
                  <a:pt x="6879625" y="2990236"/>
                  <a:pt x="6858000" y="3004229"/>
                </a:cubicBezTo>
                <a:cubicBezTo>
                  <a:pt x="6842048" y="3014551"/>
                  <a:pt x="6827729" y="3027289"/>
                  <a:pt x="6811617" y="3037359"/>
                </a:cubicBezTo>
                <a:cubicBezTo>
                  <a:pt x="6792333" y="3049411"/>
                  <a:pt x="6771110" y="3058192"/>
                  <a:pt x="6751982" y="3070489"/>
                </a:cubicBezTo>
                <a:cubicBezTo>
                  <a:pt x="6740086" y="3078137"/>
                  <a:pt x="6730726" y="3089311"/>
                  <a:pt x="6718852" y="3096994"/>
                </a:cubicBezTo>
                <a:cubicBezTo>
                  <a:pt x="6683433" y="3119912"/>
                  <a:pt x="6623193" y="3150177"/>
                  <a:pt x="6586330" y="3176507"/>
                </a:cubicBezTo>
                <a:cubicBezTo>
                  <a:pt x="6570869" y="3187550"/>
                  <a:pt x="6555147" y="3198237"/>
                  <a:pt x="6539947" y="3209637"/>
                </a:cubicBezTo>
                <a:cubicBezTo>
                  <a:pt x="6500409" y="3239291"/>
                  <a:pt x="6507002" y="3239638"/>
                  <a:pt x="6460434" y="3269272"/>
                </a:cubicBezTo>
                <a:cubicBezTo>
                  <a:pt x="6452101" y="3274575"/>
                  <a:pt x="6442601" y="3277794"/>
                  <a:pt x="6433930" y="3282524"/>
                </a:cubicBezTo>
                <a:cubicBezTo>
                  <a:pt x="6418297" y="3291051"/>
                  <a:pt x="6402570" y="3299469"/>
                  <a:pt x="6387547" y="3309029"/>
                </a:cubicBezTo>
                <a:cubicBezTo>
                  <a:pt x="6378230" y="3314958"/>
                  <a:pt x="6370090" y="3322574"/>
                  <a:pt x="6361043" y="3328907"/>
                </a:cubicBezTo>
                <a:cubicBezTo>
                  <a:pt x="6245273" y="3409946"/>
                  <a:pt x="6387746" y="3308895"/>
                  <a:pt x="6288156" y="3375289"/>
                </a:cubicBezTo>
                <a:cubicBezTo>
                  <a:pt x="6272347" y="3385828"/>
                  <a:pt x="6258066" y="3398645"/>
                  <a:pt x="6241774" y="3408420"/>
                </a:cubicBezTo>
                <a:cubicBezTo>
                  <a:pt x="6224834" y="3418584"/>
                  <a:pt x="6205829" y="3424970"/>
                  <a:pt x="6188765" y="3434924"/>
                </a:cubicBezTo>
                <a:cubicBezTo>
                  <a:pt x="6179226" y="3440488"/>
                  <a:pt x="6171449" y="3448676"/>
                  <a:pt x="6162260" y="3454802"/>
                </a:cubicBezTo>
                <a:cubicBezTo>
                  <a:pt x="6038513" y="3537301"/>
                  <a:pt x="6203652" y="3424793"/>
                  <a:pt x="6102626" y="3487933"/>
                </a:cubicBezTo>
                <a:cubicBezTo>
                  <a:pt x="6069386" y="3508708"/>
                  <a:pt x="6076647" y="3514174"/>
                  <a:pt x="6036365" y="3534315"/>
                </a:cubicBezTo>
                <a:cubicBezTo>
                  <a:pt x="6023113" y="3540941"/>
                  <a:pt x="6009313" y="3546571"/>
                  <a:pt x="5996608" y="3554194"/>
                </a:cubicBezTo>
                <a:cubicBezTo>
                  <a:pt x="5987138" y="3559876"/>
                  <a:pt x="5979692" y="3568593"/>
                  <a:pt x="5970104" y="3574072"/>
                </a:cubicBezTo>
                <a:cubicBezTo>
                  <a:pt x="5948664" y="3586324"/>
                  <a:pt x="5923598" y="3592385"/>
                  <a:pt x="5903843" y="3607202"/>
                </a:cubicBezTo>
                <a:cubicBezTo>
                  <a:pt x="5856483" y="3642724"/>
                  <a:pt x="5897587" y="3613607"/>
                  <a:pt x="5830956" y="3653585"/>
                </a:cubicBezTo>
                <a:cubicBezTo>
                  <a:pt x="5824127" y="3657682"/>
                  <a:pt x="5817907" y="3662740"/>
                  <a:pt x="5811078" y="3666837"/>
                </a:cubicBezTo>
                <a:cubicBezTo>
                  <a:pt x="5795808" y="3675999"/>
                  <a:pt x="5779283" y="3683130"/>
                  <a:pt x="5764695" y="3693342"/>
                </a:cubicBezTo>
                <a:cubicBezTo>
                  <a:pt x="5688812" y="3746460"/>
                  <a:pt x="5825185" y="3673037"/>
                  <a:pt x="5705060" y="3733098"/>
                </a:cubicBezTo>
                <a:cubicBezTo>
                  <a:pt x="5665239" y="3772919"/>
                  <a:pt x="5708521" y="3734857"/>
                  <a:pt x="5652052" y="3766229"/>
                </a:cubicBezTo>
                <a:cubicBezTo>
                  <a:pt x="5642398" y="3771592"/>
                  <a:pt x="5635017" y="3780425"/>
                  <a:pt x="5625547" y="3786107"/>
                </a:cubicBezTo>
                <a:cubicBezTo>
                  <a:pt x="5612842" y="3793730"/>
                  <a:pt x="5598743" y="3798790"/>
                  <a:pt x="5585791" y="3805985"/>
                </a:cubicBezTo>
                <a:cubicBezTo>
                  <a:pt x="5547257" y="3827393"/>
                  <a:pt x="5584733" y="3812964"/>
                  <a:pt x="5546034" y="3825863"/>
                </a:cubicBezTo>
                <a:cubicBezTo>
                  <a:pt x="5539408" y="3830280"/>
                  <a:pt x="5532374" y="3834140"/>
                  <a:pt x="5526156" y="3839115"/>
                </a:cubicBezTo>
                <a:cubicBezTo>
                  <a:pt x="5521278" y="3843018"/>
                  <a:pt x="5518102" y="3848903"/>
                  <a:pt x="5512904" y="3852368"/>
                </a:cubicBezTo>
                <a:cubicBezTo>
                  <a:pt x="5504686" y="3857847"/>
                  <a:pt x="5495426" y="3861608"/>
                  <a:pt x="5486400" y="3865620"/>
                </a:cubicBezTo>
                <a:cubicBezTo>
                  <a:pt x="5451799" y="3880998"/>
                  <a:pt x="5446511" y="3880803"/>
                  <a:pt x="5406887" y="3892124"/>
                </a:cubicBezTo>
                <a:cubicBezTo>
                  <a:pt x="5400261" y="3896541"/>
                  <a:pt x="5394131" y="3901815"/>
                  <a:pt x="5387008" y="3905376"/>
                </a:cubicBezTo>
                <a:cubicBezTo>
                  <a:pt x="5380761" y="3908499"/>
                  <a:pt x="5373550" y="3909251"/>
                  <a:pt x="5367130" y="3912002"/>
                </a:cubicBezTo>
                <a:cubicBezTo>
                  <a:pt x="5358051" y="3915893"/>
                  <a:pt x="5349202" y="3920354"/>
                  <a:pt x="5340626" y="3925255"/>
                </a:cubicBezTo>
                <a:cubicBezTo>
                  <a:pt x="5333712" y="3929206"/>
                  <a:pt x="5328024" y="3935273"/>
                  <a:pt x="5320747" y="3938507"/>
                </a:cubicBezTo>
                <a:cubicBezTo>
                  <a:pt x="5307982" y="3944180"/>
                  <a:pt x="5280991" y="3951759"/>
                  <a:pt x="5280991" y="3951759"/>
                </a:cubicBezTo>
                <a:cubicBezTo>
                  <a:pt x="5272156" y="3958385"/>
                  <a:pt x="5263473" y="3965218"/>
                  <a:pt x="5254487" y="3971637"/>
                </a:cubicBezTo>
                <a:cubicBezTo>
                  <a:pt x="5248007" y="3976266"/>
                  <a:pt x="5240827" y="3979914"/>
                  <a:pt x="5234608" y="3984889"/>
                </a:cubicBezTo>
                <a:cubicBezTo>
                  <a:pt x="5229730" y="3988792"/>
                  <a:pt x="5226440" y="3994511"/>
                  <a:pt x="5221356" y="3998142"/>
                </a:cubicBezTo>
                <a:cubicBezTo>
                  <a:pt x="5210876" y="4005628"/>
                  <a:pt x="5199269" y="4011394"/>
                  <a:pt x="5188226" y="4018020"/>
                </a:cubicBezTo>
                <a:cubicBezTo>
                  <a:pt x="5183809" y="4024646"/>
                  <a:pt x="5180605" y="4032267"/>
                  <a:pt x="5174974" y="4037898"/>
                </a:cubicBezTo>
                <a:cubicBezTo>
                  <a:pt x="5169343" y="4043529"/>
                  <a:pt x="5161466" y="4046372"/>
                  <a:pt x="5155095" y="4051150"/>
                </a:cubicBezTo>
                <a:cubicBezTo>
                  <a:pt x="5143781" y="4059636"/>
                  <a:pt x="5132608" y="4068342"/>
                  <a:pt x="5121965" y="4077655"/>
                </a:cubicBezTo>
                <a:cubicBezTo>
                  <a:pt x="5114913" y="4083826"/>
                  <a:pt x="5109286" y="4091534"/>
                  <a:pt x="5102087" y="4097533"/>
                </a:cubicBezTo>
                <a:cubicBezTo>
                  <a:pt x="5095969" y="4102631"/>
                  <a:pt x="5088060" y="4105383"/>
                  <a:pt x="5082208" y="4110785"/>
                </a:cubicBezTo>
                <a:cubicBezTo>
                  <a:pt x="5059256" y="4131971"/>
                  <a:pt x="5038034" y="4154959"/>
                  <a:pt x="5015947" y="4177046"/>
                </a:cubicBezTo>
                <a:cubicBezTo>
                  <a:pt x="5009321" y="4183672"/>
                  <a:pt x="5003565" y="4191302"/>
                  <a:pt x="4996069" y="4196924"/>
                </a:cubicBezTo>
                <a:cubicBezTo>
                  <a:pt x="4971700" y="4215200"/>
                  <a:pt x="4963648" y="4219287"/>
                  <a:pt x="4943060" y="4243307"/>
                </a:cubicBezTo>
                <a:cubicBezTo>
                  <a:pt x="4937877" y="4249353"/>
                  <a:pt x="4935439" y="4257554"/>
                  <a:pt x="4929808" y="4263185"/>
                </a:cubicBezTo>
                <a:cubicBezTo>
                  <a:pt x="4913304" y="4279689"/>
                  <a:pt x="4889096" y="4290327"/>
                  <a:pt x="4870174" y="4302942"/>
                </a:cubicBezTo>
                <a:cubicBezTo>
                  <a:pt x="4860985" y="4309068"/>
                  <a:pt x="4851478" y="4315011"/>
                  <a:pt x="4843669" y="4322820"/>
                </a:cubicBezTo>
                <a:cubicBezTo>
                  <a:pt x="4835860" y="4330629"/>
                  <a:pt x="4832102" y="4342052"/>
                  <a:pt x="4823791" y="4349324"/>
                </a:cubicBezTo>
                <a:cubicBezTo>
                  <a:pt x="4814099" y="4357805"/>
                  <a:pt x="4800492" y="4360883"/>
                  <a:pt x="4790660" y="4369202"/>
                </a:cubicBezTo>
                <a:cubicBezTo>
                  <a:pt x="4771584" y="4385343"/>
                  <a:pt x="4757165" y="4406601"/>
                  <a:pt x="4737652" y="4422211"/>
                </a:cubicBezTo>
                <a:cubicBezTo>
                  <a:pt x="4715565" y="4439881"/>
                  <a:pt x="4688362" y="4452592"/>
                  <a:pt x="4671391" y="4475220"/>
                </a:cubicBezTo>
                <a:cubicBezTo>
                  <a:pt x="4635504" y="4523070"/>
                  <a:pt x="4669772" y="4481978"/>
                  <a:pt x="4618382" y="4528229"/>
                </a:cubicBezTo>
                <a:cubicBezTo>
                  <a:pt x="4606774" y="4538677"/>
                  <a:pt x="4597005" y="4551075"/>
                  <a:pt x="4585252" y="4561359"/>
                </a:cubicBezTo>
                <a:cubicBezTo>
                  <a:pt x="4579259" y="4566603"/>
                  <a:pt x="4571492" y="4569513"/>
                  <a:pt x="4565374" y="4574611"/>
                </a:cubicBezTo>
                <a:cubicBezTo>
                  <a:pt x="4558175" y="4580610"/>
                  <a:pt x="4553120" y="4589042"/>
                  <a:pt x="4545495" y="4594489"/>
                </a:cubicBezTo>
                <a:cubicBezTo>
                  <a:pt x="4537457" y="4600230"/>
                  <a:pt x="4527112" y="4602120"/>
                  <a:pt x="4518991" y="4607742"/>
                </a:cubicBezTo>
                <a:cubicBezTo>
                  <a:pt x="4498286" y="4622076"/>
                  <a:pt x="4480309" y="4640155"/>
                  <a:pt x="4459356" y="4654124"/>
                </a:cubicBezTo>
                <a:cubicBezTo>
                  <a:pt x="4452730" y="4658541"/>
                  <a:pt x="4446601" y="4663815"/>
                  <a:pt x="4439478" y="4667376"/>
                </a:cubicBezTo>
                <a:cubicBezTo>
                  <a:pt x="4433231" y="4670500"/>
                  <a:pt x="4426226" y="4671793"/>
                  <a:pt x="4419600" y="4674002"/>
                </a:cubicBezTo>
                <a:cubicBezTo>
                  <a:pt x="4394288" y="4699314"/>
                  <a:pt x="4419958" y="4676438"/>
                  <a:pt x="4379843" y="4700507"/>
                </a:cubicBezTo>
                <a:cubicBezTo>
                  <a:pt x="4366186" y="4708701"/>
                  <a:pt x="4351349" y="4715749"/>
                  <a:pt x="4340087" y="4727011"/>
                </a:cubicBezTo>
                <a:cubicBezTo>
                  <a:pt x="4335669" y="4731428"/>
                  <a:pt x="4332191" y="4737049"/>
                  <a:pt x="4326834" y="4740263"/>
                </a:cubicBezTo>
                <a:cubicBezTo>
                  <a:pt x="4309894" y="4750427"/>
                  <a:pt x="4289630" y="4754915"/>
                  <a:pt x="4273826" y="4766768"/>
                </a:cubicBezTo>
                <a:cubicBezTo>
                  <a:pt x="4256156" y="4780020"/>
                  <a:pt x="4241771" y="4799539"/>
                  <a:pt x="4220817" y="4806524"/>
                </a:cubicBezTo>
                <a:cubicBezTo>
                  <a:pt x="4214191" y="4808733"/>
                  <a:pt x="4207186" y="4810027"/>
                  <a:pt x="4200939" y="4813150"/>
                </a:cubicBezTo>
                <a:cubicBezTo>
                  <a:pt x="4121380" y="4852929"/>
                  <a:pt x="4229430" y="4802680"/>
                  <a:pt x="4167808" y="4839655"/>
                </a:cubicBezTo>
                <a:cubicBezTo>
                  <a:pt x="4161819" y="4843249"/>
                  <a:pt x="4154177" y="4843157"/>
                  <a:pt x="4147930" y="4846281"/>
                </a:cubicBezTo>
                <a:cubicBezTo>
                  <a:pt x="4100811" y="4869841"/>
                  <a:pt x="4128979" y="4860147"/>
                  <a:pt x="4088295" y="4886037"/>
                </a:cubicBezTo>
                <a:cubicBezTo>
                  <a:pt x="3955569" y="4970500"/>
                  <a:pt x="4103761" y="4869312"/>
                  <a:pt x="4015408" y="4932420"/>
                </a:cubicBezTo>
                <a:cubicBezTo>
                  <a:pt x="4008928" y="4937049"/>
                  <a:pt x="4001523" y="4940428"/>
                  <a:pt x="3995530" y="4945672"/>
                </a:cubicBezTo>
                <a:cubicBezTo>
                  <a:pt x="3983777" y="4955956"/>
                  <a:pt x="3974008" y="4968354"/>
                  <a:pt x="3962400" y="4978802"/>
                </a:cubicBezTo>
                <a:cubicBezTo>
                  <a:pt x="3951888" y="4988263"/>
                  <a:pt x="3939608" y="4995657"/>
                  <a:pt x="3929269" y="5005307"/>
                </a:cubicBezTo>
                <a:cubicBezTo>
                  <a:pt x="3906434" y="5026620"/>
                  <a:pt x="3887004" y="5051571"/>
                  <a:pt x="3863008" y="5071568"/>
                </a:cubicBezTo>
                <a:cubicBezTo>
                  <a:pt x="3801656" y="5122695"/>
                  <a:pt x="3835450" y="5092500"/>
                  <a:pt x="3763617" y="5164333"/>
                </a:cubicBezTo>
                <a:cubicBezTo>
                  <a:pt x="3699806" y="5228144"/>
                  <a:pt x="3767699" y="5163717"/>
                  <a:pt x="3717234" y="5204089"/>
                </a:cubicBezTo>
                <a:cubicBezTo>
                  <a:pt x="3712356" y="5207992"/>
                  <a:pt x="3708781" y="5213343"/>
                  <a:pt x="3703982" y="5217342"/>
                </a:cubicBezTo>
                <a:cubicBezTo>
                  <a:pt x="3695498" y="5224412"/>
                  <a:pt x="3686464" y="5230801"/>
                  <a:pt x="3677478" y="5237220"/>
                </a:cubicBezTo>
                <a:cubicBezTo>
                  <a:pt x="3670998" y="5241849"/>
                  <a:pt x="3663818" y="5245497"/>
                  <a:pt x="3657600" y="5250472"/>
                </a:cubicBezTo>
                <a:cubicBezTo>
                  <a:pt x="3631613" y="5271261"/>
                  <a:pt x="3658988" y="5258844"/>
                  <a:pt x="3624469" y="5270350"/>
                </a:cubicBezTo>
                <a:cubicBezTo>
                  <a:pt x="3617843" y="5276976"/>
                  <a:pt x="3612216" y="5284782"/>
                  <a:pt x="3604591" y="5290229"/>
                </a:cubicBezTo>
                <a:cubicBezTo>
                  <a:pt x="3577575" y="5309527"/>
                  <a:pt x="3570511" y="5300643"/>
                  <a:pt x="3538330" y="5316733"/>
                </a:cubicBezTo>
                <a:cubicBezTo>
                  <a:pt x="3508881" y="5331457"/>
                  <a:pt x="3483073" y="5346195"/>
                  <a:pt x="3452191" y="5356489"/>
                </a:cubicBezTo>
                <a:cubicBezTo>
                  <a:pt x="3393467" y="5376064"/>
                  <a:pt x="3463428" y="5343146"/>
                  <a:pt x="3379304" y="5382994"/>
                </a:cubicBezTo>
                <a:cubicBezTo>
                  <a:pt x="3352524" y="5395679"/>
                  <a:pt x="3327903" y="5413380"/>
                  <a:pt x="3299791" y="5422750"/>
                </a:cubicBezTo>
                <a:lnTo>
                  <a:pt x="3260034" y="5436002"/>
                </a:lnTo>
                <a:lnTo>
                  <a:pt x="3200400" y="5475759"/>
                </a:lnTo>
                <a:cubicBezTo>
                  <a:pt x="3193774" y="5480176"/>
                  <a:pt x="3188076" y="5486493"/>
                  <a:pt x="3180521" y="5489011"/>
                </a:cubicBezTo>
                <a:cubicBezTo>
                  <a:pt x="3173895" y="5491220"/>
                  <a:pt x="3167001" y="5492747"/>
                  <a:pt x="3160643" y="5495637"/>
                </a:cubicBezTo>
                <a:cubicBezTo>
                  <a:pt x="3142658" y="5503812"/>
                  <a:pt x="3126800" y="5517351"/>
                  <a:pt x="3107634" y="5522142"/>
                </a:cubicBezTo>
                <a:cubicBezTo>
                  <a:pt x="3096387" y="5524954"/>
                  <a:pt x="3072870" y="5530113"/>
                  <a:pt x="3061252" y="5535394"/>
                </a:cubicBezTo>
                <a:cubicBezTo>
                  <a:pt x="3043267" y="5543569"/>
                  <a:pt x="3025913" y="5553063"/>
                  <a:pt x="3008243" y="5561898"/>
                </a:cubicBezTo>
                <a:cubicBezTo>
                  <a:pt x="2999408" y="5566315"/>
                  <a:pt x="2988723" y="5568166"/>
                  <a:pt x="2981739" y="5575150"/>
                </a:cubicBezTo>
                <a:cubicBezTo>
                  <a:pt x="2975113" y="5581776"/>
                  <a:pt x="2970052" y="5590478"/>
                  <a:pt x="2961860" y="5595029"/>
                </a:cubicBezTo>
                <a:cubicBezTo>
                  <a:pt x="2949649" y="5601813"/>
                  <a:pt x="2933727" y="5600532"/>
                  <a:pt x="2922104" y="5608281"/>
                </a:cubicBezTo>
                <a:cubicBezTo>
                  <a:pt x="2883903" y="5633749"/>
                  <a:pt x="2920755" y="5611699"/>
                  <a:pt x="2882347" y="5628159"/>
                </a:cubicBezTo>
                <a:cubicBezTo>
                  <a:pt x="2873268" y="5632050"/>
                  <a:pt x="2865214" y="5638287"/>
                  <a:pt x="2855843" y="5641411"/>
                </a:cubicBezTo>
                <a:cubicBezTo>
                  <a:pt x="2845159" y="5644972"/>
                  <a:pt x="2833639" y="5645306"/>
                  <a:pt x="2822713" y="5648037"/>
                </a:cubicBezTo>
                <a:cubicBezTo>
                  <a:pt x="2815937" y="5649731"/>
                  <a:pt x="2809550" y="5652744"/>
                  <a:pt x="2802834" y="5654663"/>
                </a:cubicBezTo>
                <a:cubicBezTo>
                  <a:pt x="2794078" y="5657165"/>
                  <a:pt x="2785220" y="5659314"/>
                  <a:pt x="2776330" y="5661289"/>
                </a:cubicBezTo>
                <a:cubicBezTo>
                  <a:pt x="2765336" y="5663732"/>
                  <a:pt x="2754194" y="5665472"/>
                  <a:pt x="2743200" y="5667915"/>
                </a:cubicBezTo>
                <a:cubicBezTo>
                  <a:pt x="2734310" y="5669891"/>
                  <a:pt x="2725600" y="5672634"/>
                  <a:pt x="2716695" y="5674542"/>
                </a:cubicBezTo>
                <a:cubicBezTo>
                  <a:pt x="2694671" y="5679262"/>
                  <a:pt x="2672286" y="5682331"/>
                  <a:pt x="2650434" y="5687794"/>
                </a:cubicBezTo>
                <a:cubicBezTo>
                  <a:pt x="2641599" y="5690003"/>
                  <a:pt x="2632860" y="5692634"/>
                  <a:pt x="2623930" y="5694420"/>
                </a:cubicBezTo>
                <a:cubicBezTo>
                  <a:pt x="2610756" y="5697055"/>
                  <a:pt x="2597208" y="5697788"/>
                  <a:pt x="2584174" y="5701046"/>
                </a:cubicBezTo>
                <a:cubicBezTo>
                  <a:pt x="2550753" y="5709401"/>
                  <a:pt x="2544393" y="5718377"/>
                  <a:pt x="2511287" y="5720924"/>
                </a:cubicBezTo>
                <a:cubicBezTo>
                  <a:pt x="2464989" y="5724485"/>
                  <a:pt x="2418522" y="5725341"/>
                  <a:pt x="2372139" y="5727550"/>
                </a:cubicBezTo>
                <a:cubicBezTo>
                  <a:pt x="2339008" y="5725341"/>
                  <a:pt x="2305416" y="5726864"/>
                  <a:pt x="2272747" y="5720924"/>
                </a:cubicBezTo>
                <a:cubicBezTo>
                  <a:pt x="2263787" y="5719295"/>
                  <a:pt x="2296372" y="5722937"/>
                  <a:pt x="2299252" y="5714298"/>
                </a:cubicBezTo>
                <a:cubicBezTo>
                  <a:pt x="2301771" y="5706743"/>
                  <a:pt x="2286000" y="5705463"/>
                  <a:pt x="2279374" y="5701046"/>
                </a:cubicBezTo>
                <a:cubicBezTo>
                  <a:pt x="2272748" y="5703255"/>
                  <a:pt x="2266480" y="5707672"/>
                  <a:pt x="2259495" y="5707672"/>
                </a:cubicBezTo>
                <a:cubicBezTo>
                  <a:pt x="2239999" y="5707672"/>
                  <a:pt x="2188709" y="5697717"/>
                  <a:pt x="2166730" y="5694420"/>
                </a:cubicBezTo>
                <a:lnTo>
                  <a:pt x="2073965" y="5681168"/>
                </a:lnTo>
                <a:cubicBezTo>
                  <a:pt x="2060713" y="5676750"/>
                  <a:pt x="2047760" y="5671303"/>
                  <a:pt x="2034208" y="5667915"/>
                </a:cubicBezTo>
                <a:lnTo>
                  <a:pt x="1981200" y="5654663"/>
                </a:lnTo>
                <a:cubicBezTo>
                  <a:pt x="1936030" y="5624551"/>
                  <a:pt x="1992984" y="5658591"/>
                  <a:pt x="1921565" y="5634785"/>
                </a:cubicBezTo>
                <a:cubicBezTo>
                  <a:pt x="1914010" y="5632267"/>
                  <a:pt x="1908810" y="5625094"/>
                  <a:pt x="1901687" y="5621533"/>
                </a:cubicBezTo>
                <a:cubicBezTo>
                  <a:pt x="1895440" y="5618409"/>
                  <a:pt x="1888434" y="5617116"/>
                  <a:pt x="1881808" y="5614907"/>
                </a:cubicBezTo>
                <a:cubicBezTo>
                  <a:pt x="1850667" y="5583766"/>
                  <a:pt x="1867129" y="5602827"/>
                  <a:pt x="1835426" y="5555272"/>
                </a:cubicBezTo>
                <a:cubicBezTo>
                  <a:pt x="1831009" y="5548646"/>
                  <a:pt x="1824692" y="5542949"/>
                  <a:pt x="1822174" y="5535394"/>
                </a:cubicBezTo>
                <a:cubicBezTo>
                  <a:pt x="1815533" y="5515472"/>
                  <a:pt x="1816567" y="5512763"/>
                  <a:pt x="1802295" y="5495637"/>
                </a:cubicBezTo>
                <a:cubicBezTo>
                  <a:pt x="1796296" y="5488438"/>
                  <a:pt x="1788416" y="5482958"/>
                  <a:pt x="1782417" y="5475759"/>
                </a:cubicBezTo>
                <a:cubicBezTo>
                  <a:pt x="1770844" y="5461872"/>
                  <a:pt x="1758992" y="5435690"/>
                  <a:pt x="1749287" y="5422750"/>
                </a:cubicBezTo>
                <a:cubicBezTo>
                  <a:pt x="1743664" y="5415253"/>
                  <a:pt x="1735579" y="5409924"/>
                  <a:pt x="1729408" y="5402872"/>
                </a:cubicBezTo>
                <a:cubicBezTo>
                  <a:pt x="1712821" y="5383916"/>
                  <a:pt x="1688375" y="5351540"/>
                  <a:pt x="1676400" y="5329985"/>
                </a:cubicBezTo>
                <a:cubicBezTo>
                  <a:pt x="1673008" y="5323879"/>
                  <a:pt x="1673166" y="5316212"/>
                  <a:pt x="1669774" y="5310107"/>
                </a:cubicBezTo>
                <a:cubicBezTo>
                  <a:pt x="1622768" y="5225497"/>
                  <a:pt x="1664457" y="5312165"/>
                  <a:pt x="1616765" y="5237220"/>
                </a:cubicBezTo>
                <a:cubicBezTo>
                  <a:pt x="1608810" y="5224720"/>
                  <a:pt x="1603982" y="5210470"/>
                  <a:pt x="1596887" y="5197463"/>
                </a:cubicBezTo>
                <a:cubicBezTo>
                  <a:pt x="1590720" y="5186157"/>
                  <a:pt x="1583634" y="5175376"/>
                  <a:pt x="1577008" y="5164333"/>
                </a:cubicBezTo>
                <a:cubicBezTo>
                  <a:pt x="1573646" y="5150886"/>
                  <a:pt x="1569459" y="5131257"/>
                  <a:pt x="1563756" y="5117950"/>
                </a:cubicBezTo>
                <a:cubicBezTo>
                  <a:pt x="1559865" y="5108871"/>
                  <a:pt x="1553972" y="5100695"/>
                  <a:pt x="1550504" y="5091446"/>
                </a:cubicBezTo>
                <a:cubicBezTo>
                  <a:pt x="1547306" y="5082919"/>
                  <a:pt x="1545853" y="5073832"/>
                  <a:pt x="1543878" y="5064942"/>
                </a:cubicBezTo>
                <a:cubicBezTo>
                  <a:pt x="1537705" y="5037162"/>
                  <a:pt x="1535420" y="5020822"/>
                  <a:pt x="1530626" y="4992055"/>
                </a:cubicBezTo>
                <a:cubicBezTo>
                  <a:pt x="1528417" y="4810942"/>
                  <a:pt x="1526723" y="4629821"/>
                  <a:pt x="1524000" y="4448715"/>
                </a:cubicBezTo>
                <a:cubicBezTo>
                  <a:pt x="1522306" y="4336063"/>
                  <a:pt x="1517374" y="4223450"/>
                  <a:pt x="1517374" y="4110785"/>
                </a:cubicBezTo>
                <a:cubicBezTo>
                  <a:pt x="1517374" y="3869301"/>
                  <a:pt x="1519238" y="3864168"/>
                  <a:pt x="1530626" y="3693342"/>
                </a:cubicBezTo>
                <a:cubicBezTo>
                  <a:pt x="1534079" y="3589755"/>
                  <a:pt x="1542065" y="3359623"/>
                  <a:pt x="1543878" y="3262646"/>
                </a:cubicBezTo>
                <a:cubicBezTo>
                  <a:pt x="1546850" y="3103632"/>
                  <a:pt x="1547009" y="2944571"/>
                  <a:pt x="1550504" y="2785568"/>
                </a:cubicBezTo>
                <a:cubicBezTo>
                  <a:pt x="1551108" y="2758097"/>
                  <a:pt x="1561822" y="2579910"/>
                  <a:pt x="1563756" y="2547029"/>
                </a:cubicBezTo>
                <a:cubicBezTo>
                  <a:pt x="1565965" y="2469724"/>
                  <a:pt x="1568519" y="2392429"/>
                  <a:pt x="1570382" y="2315115"/>
                </a:cubicBezTo>
                <a:cubicBezTo>
                  <a:pt x="1572936" y="2209105"/>
                  <a:pt x="1573533" y="2103046"/>
                  <a:pt x="1577008" y="1997063"/>
                </a:cubicBezTo>
                <a:cubicBezTo>
                  <a:pt x="1579496" y="1921192"/>
                  <a:pt x="1578179" y="1932744"/>
                  <a:pt x="1590260" y="1884420"/>
                </a:cubicBezTo>
                <a:cubicBezTo>
                  <a:pt x="1592469" y="1862333"/>
                  <a:pt x="1595305" y="1840300"/>
                  <a:pt x="1596887" y="1818159"/>
                </a:cubicBezTo>
                <a:cubicBezTo>
                  <a:pt x="1599724" y="1778442"/>
                  <a:pt x="1599271" y="1738480"/>
                  <a:pt x="1603513" y="1698889"/>
                </a:cubicBezTo>
                <a:cubicBezTo>
                  <a:pt x="1605913" y="1676493"/>
                  <a:pt x="1612348" y="1654716"/>
                  <a:pt x="1616765" y="1632629"/>
                </a:cubicBezTo>
                <a:cubicBezTo>
                  <a:pt x="1618974" y="1621585"/>
                  <a:pt x="1618354" y="1609571"/>
                  <a:pt x="1623391" y="1599498"/>
                </a:cubicBezTo>
                <a:cubicBezTo>
                  <a:pt x="1650612" y="1545055"/>
                  <a:pt x="1622598" y="1604207"/>
                  <a:pt x="1649895" y="1533237"/>
                </a:cubicBezTo>
                <a:cubicBezTo>
                  <a:pt x="1680817" y="1452842"/>
                  <a:pt x="1658052" y="1516542"/>
                  <a:pt x="1683026" y="1460350"/>
                </a:cubicBezTo>
                <a:cubicBezTo>
                  <a:pt x="1687857" y="1449481"/>
                  <a:pt x="1690377" y="1437547"/>
                  <a:pt x="1696278" y="1427220"/>
                </a:cubicBezTo>
                <a:cubicBezTo>
                  <a:pt x="1708131" y="1406477"/>
                  <a:pt x="1727161" y="1389767"/>
                  <a:pt x="1736034" y="1367585"/>
                </a:cubicBezTo>
                <a:cubicBezTo>
                  <a:pt x="1752767" y="1325755"/>
                  <a:pt x="1740877" y="1342866"/>
                  <a:pt x="1769165" y="1314576"/>
                </a:cubicBezTo>
                <a:cubicBezTo>
                  <a:pt x="1779918" y="1282318"/>
                  <a:pt x="1770597" y="1303296"/>
                  <a:pt x="1795669" y="1268194"/>
                </a:cubicBezTo>
                <a:cubicBezTo>
                  <a:pt x="1807152" y="1252118"/>
                  <a:pt x="1807396" y="1246885"/>
                  <a:pt x="1822174" y="1235063"/>
                </a:cubicBezTo>
                <a:cubicBezTo>
                  <a:pt x="1828392" y="1230088"/>
                  <a:pt x="1835934" y="1226909"/>
                  <a:pt x="1842052" y="1221811"/>
                </a:cubicBezTo>
                <a:cubicBezTo>
                  <a:pt x="1849251" y="1215812"/>
                  <a:pt x="1853739" y="1206484"/>
                  <a:pt x="1861930" y="1201933"/>
                </a:cubicBezTo>
                <a:cubicBezTo>
                  <a:pt x="1874141" y="1195149"/>
                  <a:pt x="1901687" y="1188681"/>
                  <a:pt x="1901687" y="1188681"/>
                </a:cubicBezTo>
                <a:cubicBezTo>
                  <a:pt x="1908313" y="1184264"/>
                  <a:pt x="1914109" y="1178225"/>
                  <a:pt x="1921565" y="1175429"/>
                </a:cubicBezTo>
                <a:cubicBezTo>
                  <a:pt x="1943272" y="1167289"/>
                  <a:pt x="2020044" y="1162734"/>
                  <a:pt x="2027582" y="1162176"/>
                </a:cubicBezTo>
                <a:cubicBezTo>
                  <a:pt x="2062894" y="1159560"/>
                  <a:pt x="2098261" y="1157759"/>
                  <a:pt x="2133600" y="1155550"/>
                </a:cubicBezTo>
                <a:lnTo>
                  <a:pt x="2352260" y="1162176"/>
                </a:lnTo>
                <a:cubicBezTo>
                  <a:pt x="2358598" y="1162430"/>
                  <a:pt x="2450257" y="1158166"/>
                  <a:pt x="2484782" y="1175429"/>
                </a:cubicBezTo>
                <a:cubicBezTo>
                  <a:pt x="2491905" y="1178991"/>
                  <a:pt x="2498442" y="1183706"/>
                  <a:pt x="2504660" y="1188681"/>
                </a:cubicBezTo>
                <a:cubicBezTo>
                  <a:pt x="2509538" y="1192584"/>
                  <a:pt x="2514010" y="1197055"/>
                  <a:pt x="2517913" y="1201933"/>
                </a:cubicBezTo>
                <a:cubicBezTo>
                  <a:pt x="2522888" y="1208151"/>
                  <a:pt x="2526748" y="1215185"/>
                  <a:pt x="2531165" y="1221811"/>
                </a:cubicBezTo>
                <a:cubicBezTo>
                  <a:pt x="2526721" y="1275135"/>
                  <a:pt x="2529983" y="1287597"/>
                  <a:pt x="2517913" y="1327829"/>
                </a:cubicBezTo>
                <a:cubicBezTo>
                  <a:pt x="2513899" y="1341209"/>
                  <a:pt x="2514538" y="1357707"/>
                  <a:pt x="2504660" y="1367585"/>
                </a:cubicBezTo>
                <a:cubicBezTo>
                  <a:pt x="2498034" y="1374211"/>
                  <a:pt x="2490781" y="1380264"/>
                  <a:pt x="2484782" y="1387463"/>
                </a:cubicBezTo>
                <a:cubicBezTo>
                  <a:pt x="2479684" y="1393581"/>
                  <a:pt x="2476821" y="1401390"/>
                  <a:pt x="2471530" y="1407342"/>
                </a:cubicBezTo>
                <a:cubicBezTo>
                  <a:pt x="2459079" y="1421349"/>
                  <a:pt x="2445026" y="1433846"/>
                  <a:pt x="2431774" y="1447098"/>
                </a:cubicBezTo>
                <a:cubicBezTo>
                  <a:pt x="2427356" y="1451515"/>
                  <a:pt x="2424109" y="1457556"/>
                  <a:pt x="2418521" y="1460350"/>
                </a:cubicBezTo>
                <a:lnTo>
                  <a:pt x="2392017" y="1473602"/>
                </a:lnTo>
                <a:cubicBezTo>
                  <a:pt x="2387600" y="1478020"/>
                  <a:pt x="2382668" y="1481977"/>
                  <a:pt x="2378765" y="1486855"/>
                </a:cubicBezTo>
                <a:cubicBezTo>
                  <a:pt x="2373790" y="1493073"/>
                  <a:pt x="2371144" y="1501102"/>
                  <a:pt x="2365513" y="1506733"/>
                </a:cubicBezTo>
                <a:cubicBezTo>
                  <a:pt x="2359882" y="1512364"/>
                  <a:pt x="2352260" y="1515568"/>
                  <a:pt x="2345634" y="1519985"/>
                </a:cubicBezTo>
                <a:cubicBezTo>
                  <a:pt x="2310293" y="1572997"/>
                  <a:pt x="2356680" y="1508938"/>
                  <a:pt x="2312504" y="1553115"/>
                </a:cubicBezTo>
                <a:cubicBezTo>
                  <a:pt x="2268331" y="1597289"/>
                  <a:pt x="2332381" y="1550908"/>
                  <a:pt x="2279374" y="1586246"/>
                </a:cubicBezTo>
                <a:cubicBezTo>
                  <a:pt x="2274956" y="1592872"/>
                  <a:pt x="2271752" y="1600493"/>
                  <a:pt x="2266121" y="1606124"/>
                </a:cubicBezTo>
                <a:cubicBezTo>
                  <a:pt x="2256756" y="1615488"/>
                  <a:pt x="2230131" y="1627433"/>
                  <a:pt x="2219739" y="1632629"/>
                </a:cubicBezTo>
                <a:cubicBezTo>
                  <a:pt x="2194433" y="1670588"/>
                  <a:pt x="2221078" y="1635398"/>
                  <a:pt x="2179982" y="1672385"/>
                </a:cubicBezTo>
                <a:cubicBezTo>
                  <a:pt x="2166052" y="1684922"/>
                  <a:pt x="2153478" y="1698890"/>
                  <a:pt x="2140226" y="1712142"/>
                </a:cubicBezTo>
                <a:cubicBezTo>
                  <a:pt x="2131391" y="1720977"/>
                  <a:pt x="2120652" y="1728250"/>
                  <a:pt x="2113721" y="1738646"/>
                </a:cubicBezTo>
                <a:cubicBezTo>
                  <a:pt x="2109304" y="1745272"/>
                  <a:pt x="2106388" y="1753197"/>
                  <a:pt x="2100469" y="1758524"/>
                </a:cubicBezTo>
                <a:cubicBezTo>
                  <a:pt x="2084052" y="1773300"/>
                  <a:pt x="2063078" y="1782663"/>
                  <a:pt x="2047460" y="1798281"/>
                </a:cubicBezTo>
                <a:lnTo>
                  <a:pt x="1981200" y="1864542"/>
                </a:lnTo>
                <a:cubicBezTo>
                  <a:pt x="1976782" y="1868960"/>
                  <a:pt x="1971412" y="1872596"/>
                  <a:pt x="1967947" y="1877794"/>
                </a:cubicBezTo>
                <a:cubicBezTo>
                  <a:pt x="1963530" y="1884420"/>
                  <a:pt x="1960326" y="1892041"/>
                  <a:pt x="1954695" y="1897672"/>
                </a:cubicBezTo>
                <a:cubicBezTo>
                  <a:pt x="1949064" y="1903303"/>
                  <a:pt x="1940810" y="1905680"/>
                  <a:pt x="1934817" y="1910924"/>
                </a:cubicBezTo>
                <a:cubicBezTo>
                  <a:pt x="1923063" y="1921209"/>
                  <a:pt x="1912731" y="1933011"/>
                  <a:pt x="1901687" y="1944055"/>
                </a:cubicBezTo>
                <a:lnTo>
                  <a:pt x="1888434" y="1957307"/>
                </a:lnTo>
                <a:cubicBezTo>
                  <a:pt x="1881808" y="1963933"/>
                  <a:pt x="1877446" y="1974222"/>
                  <a:pt x="1868556" y="1977185"/>
                </a:cubicBezTo>
                <a:cubicBezTo>
                  <a:pt x="1818589" y="1993841"/>
                  <a:pt x="1880183" y="1971372"/>
                  <a:pt x="1828800" y="1997063"/>
                </a:cubicBezTo>
                <a:cubicBezTo>
                  <a:pt x="1822553" y="2000187"/>
                  <a:pt x="1815547" y="2001480"/>
                  <a:pt x="1808921" y="2003689"/>
                </a:cubicBezTo>
                <a:lnTo>
                  <a:pt x="1769165" y="2030194"/>
                </a:lnTo>
                <a:cubicBezTo>
                  <a:pt x="1762539" y="2034611"/>
                  <a:pt x="1756842" y="2040928"/>
                  <a:pt x="1749287" y="2043446"/>
                </a:cubicBezTo>
                <a:cubicBezTo>
                  <a:pt x="1725887" y="2051246"/>
                  <a:pt x="1700311" y="2060335"/>
                  <a:pt x="1676400" y="2063324"/>
                </a:cubicBezTo>
                <a:lnTo>
                  <a:pt x="1623391" y="2069950"/>
                </a:lnTo>
                <a:cubicBezTo>
                  <a:pt x="1534462" y="2081807"/>
                  <a:pt x="1616122" y="2073782"/>
                  <a:pt x="1484243" y="2083202"/>
                </a:cubicBezTo>
                <a:cubicBezTo>
                  <a:pt x="1417982" y="2080993"/>
                  <a:pt x="1351486" y="2082578"/>
                  <a:pt x="1285460" y="2076576"/>
                </a:cubicBezTo>
                <a:cubicBezTo>
                  <a:pt x="1271577" y="2075314"/>
                  <a:pt x="1257378" y="2053543"/>
                  <a:pt x="1252330" y="2043446"/>
                </a:cubicBezTo>
                <a:cubicBezTo>
                  <a:pt x="1247011" y="2032807"/>
                  <a:pt x="1243254" y="2021452"/>
                  <a:pt x="1239078" y="2010315"/>
                </a:cubicBezTo>
                <a:cubicBezTo>
                  <a:pt x="1229419" y="1984559"/>
                  <a:pt x="1224575" y="1957677"/>
                  <a:pt x="1219200" y="1930802"/>
                </a:cubicBezTo>
                <a:cubicBezTo>
                  <a:pt x="1221409" y="1886628"/>
                  <a:pt x="1222153" y="1842357"/>
                  <a:pt x="1225826" y="1798281"/>
                </a:cubicBezTo>
                <a:cubicBezTo>
                  <a:pt x="1226582" y="1789206"/>
                  <a:pt x="1230476" y="1780666"/>
                  <a:pt x="1232452" y="1771776"/>
                </a:cubicBezTo>
                <a:cubicBezTo>
                  <a:pt x="1237856" y="1747456"/>
                  <a:pt x="1238779" y="1735227"/>
                  <a:pt x="1245704" y="1712142"/>
                </a:cubicBezTo>
                <a:cubicBezTo>
                  <a:pt x="1249718" y="1698762"/>
                  <a:pt x="1252709" y="1684879"/>
                  <a:pt x="1258956" y="1672385"/>
                </a:cubicBezTo>
                <a:cubicBezTo>
                  <a:pt x="1282396" y="1625506"/>
                  <a:pt x="1270615" y="1644957"/>
                  <a:pt x="1292087" y="1612750"/>
                </a:cubicBezTo>
                <a:cubicBezTo>
                  <a:pt x="1305105" y="1573696"/>
                  <a:pt x="1289937" y="1612215"/>
                  <a:pt x="1318591" y="1566368"/>
                </a:cubicBezTo>
                <a:cubicBezTo>
                  <a:pt x="1323826" y="1557992"/>
                  <a:pt x="1326942" y="1548439"/>
                  <a:pt x="1331843" y="1539863"/>
                </a:cubicBezTo>
                <a:cubicBezTo>
                  <a:pt x="1335794" y="1532949"/>
                  <a:pt x="1340874" y="1526738"/>
                  <a:pt x="1345095" y="1519985"/>
                </a:cubicBezTo>
                <a:cubicBezTo>
                  <a:pt x="1351921" y="1509064"/>
                  <a:pt x="1357067" y="1497021"/>
                  <a:pt x="1364974" y="1486855"/>
                </a:cubicBezTo>
                <a:cubicBezTo>
                  <a:pt x="1372645" y="1476993"/>
                  <a:pt x="1383407" y="1469888"/>
                  <a:pt x="1391478" y="1460350"/>
                </a:cubicBezTo>
                <a:cubicBezTo>
                  <a:pt x="1407745" y="1441126"/>
                  <a:pt x="1420053" y="1418522"/>
                  <a:pt x="1437860" y="1400715"/>
                </a:cubicBezTo>
                <a:lnTo>
                  <a:pt x="1524000" y="1314576"/>
                </a:lnTo>
                <a:cubicBezTo>
                  <a:pt x="1537252" y="1301324"/>
                  <a:pt x="1548162" y="1285216"/>
                  <a:pt x="1563756" y="1274820"/>
                </a:cubicBezTo>
                <a:cubicBezTo>
                  <a:pt x="1570382" y="1270403"/>
                  <a:pt x="1577782" y="1266969"/>
                  <a:pt x="1583634" y="1261568"/>
                </a:cubicBezTo>
                <a:cubicBezTo>
                  <a:pt x="1606586" y="1240381"/>
                  <a:pt x="1625504" y="1214820"/>
                  <a:pt x="1649895" y="1195307"/>
                </a:cubicBezTo>
                <a:cubicBezTo>
                  <a:pt x="1701571" y="1153966"/>
                  <a:pt x="1711537" y="1146717"/>
                  <a:pt x="1755913" y="1109168"/>
                </a:cubicBezTo>
                <a:cubicBezTo>
                  <a:pt x="1771458" y="1096015"/>
                  <a:pt x="1786004" y="1081629"/>
                  <a:pt x="1802295" y="1069411"/>
                </a:cubicBezTo>
                <a:cubicBezTo>
                  <a:pt x="1863177" y="1023751"/>
                  <a:pt x="1788174" y="1080708"/>
                  <a:pt x="1868556" y="1016402"/>
                </a:cubicBezTo>
                <a:cubicBezTo>
                  <a:pt x="1877179" y="1009503"/>
                  <a:pt x="1886576" y="1003594"/>
                  <a:pt x="1895060" y="996524"/>
                </a:cubicBezTo>
                <a:cubicBezTo>
                  <a:pt x="1899859" y="992525"/>
                  <a:pt x="1903514" y="987271"/>
                  <a:pt x="1908313" y="983272"/>
                </a:cubicBezTo>
                <a:cubicBezTo>
                  <a:pt x="1934305" y="961613"/>
                  <a:pt x="1930592" y="967359"/>
                  <a:pt x="1954695" y="950142"/>
                </a:cubicBezTo>
                <a:cubicBezTo>
                  <a:pt x="1963682" y="943723"/>
                  <a:pt x="1971835" y="936116"/>
                  <a:pt x="1981200" y="930263"/>
                </a:cubicBezTo>
                <a:cubicBezTo>
                  <a:pt x="1989576" y="925028"/>
                  <a:pt x="1999485" y="922490"/>
                  <a:pt x="2007704" y="917011"/>
                </a:cubicBezTo>
                <a:cubicBezTo>
                  <a:pt x="2019471" y="909166"/>
                  <a:pt x="2029248" y="898617"/>
                  <a:pt x="2040834" y="890507"/>
                </a:cubicBezTo>
                <a:cubicBezTo>
                  <a:pt x="2051385" y="883122"/>
                  <a:pt x="2063249" y="877773"/>
                  <a:pt x="2073965" y="870629"/>
                </a:cubicBezTo>
                <a:cubicBezTo>
                  <a:pt x="2083154" y="864503"/>
                  <a:pt x="2091104" y="856603"/>
                  <a:pt x="2100469" y="850750"/>
                </a:cubicBezTo>
                <a:cubicBezTo>
                  <a:pt x="2128566" y="833189"/>
                  <a:pt x="2128696" y="839950"/>
                  <a:pt x="2160104" y="824246"/>
                </a:cubicBezTo>
                <a:cubicBezTo>
                  <a:pt x="2167227" y="820685"/>
                  <a:pt x="2172859" y="814555"/>
                  <a:pt x="2179982" y="810994"/>
                </a:cubicBezTo>
                <a:cubicBezTo>
                  <a:pt x="2190621" y="805675"/>
                  <a:pt x="2202474" y="803061"/>
                  <a:pt x="2213113" y="797742"/>
                </a:cubicBezTo>
                <a:cubicBezTo>
                  <a:pt x="2224632" y="791982"/>
                  <a:pt x="2234724" y="783623"/>
                  <a:pt x="2246243" y="777863"/>
                </a:cubicBezTo>
                <a:cubicBezTo>
                  <a:pt x="2252490" y="774739"/>
                  <a:pt x="2259874" y="774360"/>
                  <a:pt x="2266121" y="771237"/>
                </a:cubicBezTo>
                <a:cubicBezTo>
                  <a:pt x="2277640" y="765477"/>
                  <a:pt x="2287527" y="756688"/>
                  <a:pt x="2299252" y="751359"/>
                </a:cubicBezTo>
                <a:cubicBezTo>
                  <a:pt x="2311969" y="745579"/>
                  <a:pt x="2325598" y="742018"/>
                  <a:pt x="2339008" y="738107"/>
                </a:cubicBezTo>
                <a:cubicBezTo>
                  <a:pt x="2378620" y="726554"/>
                  <a:pt x="2418841" y="717110"/>
                  <a:pt x="2458278" y="704976"/>
                </a:cubicBezTo>
                <a:cubicBezTo>
                  <a:pt x="2623517" y="654134"/>
                  <a:pt x="2465084" y="698314"/>
                  <a:pt x="2630556" y="665220"/>
                </a:cubicBezTo>
                <a:cubicBezTo>
                  <a:pt x="2748411" y="641649"/>
                  <a:pt x="2584818" y="659520"/>
                  <a:pt x="2756452" y="638715"/>
                </a:cubicBezTo>
                <a:cubicBezTo>
                  <a:pt x="2802706" y="633108"/>
                  <a:pt x="2849549" y="632548"/>
                  <a:pt x="2895600" y="625463"/>
                </a:cubicBezTo>
                <a:cubicBezTo>
                  <a:pt x="2969902" y="614032"/>
                  <a:pt x="3010576" y="606943"/>
                  <a:pt x="3087756" y="598959"/>
                </a:cubicBezTo>
                <a:cubicBezTo>
                  <a:pt x="3116401" y="595996"/>
                  <a:pt x="3145153" y="594129"/>
                  <a:pt x="3173895" y="592333"/>
                </a:cubicBezTo>
                <a:lnTo>
                  <a:pt x="3299791" y="585707"/>
                </a:lnTo>
                <a:cubicBezTo>
                  <a:pt x="3350653" y="582074"/>
                  <a:pt x="3401249" y="574709"/>
                  <a:pt x="3452191" y="572455"/>
                </a:cubicBezTo>
                <a:cubicBezTo>
                  <a:pt x="3650890" y="563663"/>
                  <a:pt x="4048539" y="552576"/>
                  <a:pt x="4048539" y="552576"/>
                </a:cubicBezTo>
                <a:cubicBezTo>
                  <a:pt x="4101548" y="548159"/>
                  <a:pt x="4154476" y="542642"/>
                  <a:pt x="4207565" y="539324"/>
                </a:cubicBezTo>
                <a:cubicBezTo>
                  <a:pt x="4260516" y="536015"/>
                  <a:pt x="4313599" y="535283"/>
                  <a:pt x="4366591" y="532698"/>
                </a:cubicBezTo>
                <a:cubicBezTo>
                  <a:pt x="4404159" y="530865"/>
                  <a:pt x="4441686" y="528281"/>
                  <a:pt x="4479234" y="526072"/>
                </a:cubicBezTo>
                <a:lnTo>
                  <a:pt x="5247860" y="539324"/>
                </a:lnTo>
                <a:lnTo>
                  <a:pt x="5936974" y="545950"/>
                </a:lnTo>
                <a:lnTo>
                  <a:pt x="6725478" y="559202"/>
                </a:lnTo>
                <a:lnTo>
                  <a:pt x="6904382" y="565829"/>
                </a:lnTo>
                <a:lnTo>
                  <a:pt x="7149547" y="572455"/>
                </a:lnTo>
                <a:cubicBezTo>
                  <a:pt x="7184930" y="573790"/>
                  <a:pt x="7220199" y="577342"/>
                  <a:pt x="7255565" y="579081"/>
                </a:cubicBezTo>
                <a:cubicBezTo>
                  <a:pt x="7844550" y="608047"/>
                  <a:pt x="7353934" y="581233"/>
                  <a:pt x="7673008" y="598959"/>
                </a:cubicBezTo>
                <a:cubicBezTo>
                  <a:pt x="7688469" y="601168"/>
                  <a:pt x="7703986" y="603017"/>
                  <a:pt x="7719391" y="605585"/>
                </a:cubicBezTo>
                <a:cubicBezTo>
                  <a:pt x="7730500" y="607436"/>
                  <a:pt x="7741321" y="611032"/>
                  <a:pt x="7752521" y="612211"/>
                </a:cubicBezTo>
                <a:cubicBezTo>
                  <a:pt x="7783351" y="615456"/>
                  <a:pt x="7814365" y="616628"/>
                  <a:pt x="7845287" y="618837"/>
                </a:cubicBezTo>
                <a:cubicBezTo>
                  <a:pt x="7858539" y="621046"/>
                  <a:pt x="7871726" y="623687"/>
                  <a:pt x="7885043" y="625463"/>
                </a:cubicBezTo>
                <a:cubicBezTo>
                  <a:pt x="7904868" y="628106"/>
                  <a:pt x="7924814" y="629752"/>
                  <a:pt x="7944678" y="632089"/>
                </a:cubicBezTo>
                <a:lnTo>
                  <a:pt x="7997687" y="638715"/>
                </a:lnTo>
                <a:cubicBezTo>
                  <a:pt x="8013168" y="640779"/>
                  <a:pt x="8028689" y="642628"/>
                  <a:pt x="8044069" y="645342"/>
                </a:cubicBezTo>
                <a:cubicBezTo>
                  <a:pt x="8066251" y="649257"/>
                  <a:pt x="8088055" y="655253"/>
                  <a:pt x="8110330" y="658594"/>
                </a:cubicBezTo>
                <a:cubicBezTo>
                  <a:pt x="8132282" y="661887"/>
                  <a:pt x="8154504" y="663011"/>
                  <a:pt x="8176591" y="665220"/>
                </a:cubicBezTo>
                <a:cubicBezTo>
                  <a:pt x="8215325" y="673827"/>
                  <a:pt x="8238582" y="680111"/>
                  <a:pt x="8275982" y="685098"/>
                </a:cubicBezTo>
                <a:cubicBezTo>
                  <a:pt x="8295807" y="687741"/>
                  <a:pt x="8315928" y="688208"/>
                  <a:pt x="8335617" y="691724"/>
                </a:cubicBezTo>
                <a:cubicBezTo>
                  <a:pt x="8377834" y="699263"/>
                  <a:pt x="8418959" y="712910"/>
                  <a:pt x="8461513" y="718229"/>
                </a:cubicBezTo>
                <a:cubicBezTo>
                  <a:pt x="8629778" y="739262"/>
                  <a:pt x="8528990" y="724556"/>
                  <a:pt x="8746434" y="764611"/>
                </a:cubicBezTo>
                <a:cubicBezTo>
                  <a:pt x="8770719" y="769085"/>
                  <a:pt x="8795215" y="772506"/>
                  <a:pt x="8819321" y="777863"/>
                </a:cubicBezTo>
                <a:cubicBezTo>
                  <a:pt x="8839199" y="782280"/>
                  <a:pt x="8858942" y="787362"/>
                  <a:pt x="8878956" y="791115"/>
                </a:cubicBezTo>
                <a:cubicBezTo>
                  <a:pt x="8894306" y="793993"/>
                  <a:pt x="8910024" y="794679"/>
                  <a:pt x="8925339" y="797742"/>
                </a:cubicBezTo>
                <a:cubicBezTo>
                  <a:pt x="9036783" y="820032"/>
                  <a:pt x="8917226" y="800684"/>
                  <a:pt x="9037982" y="830872"/>
                </a:cubicBezTo>
                <a:cubicBezTo>
                  <a:pt x="9053134" y="834660"/>
                  <a:pt x="9068904" y="835289"/>
                  <a:pt x="9084365" y="837498"/>
                </a:cubicBezTo>
                <a:cubicBezTo>
                  <a:pt x="9183957" y="870695"/>
                  <a:pt x="9059371" y="829806"/>
                  <a:pt x="9170504" y="864002"/>
                </a:cubicBezTo>
                <a:cubicBezTo>
                  <a:pt x="9183855" y="868110"/>
                  <a:pt x="9197495" y="871582"/>
                  <a:pt x="9210260" y="877255"/>
                </a:cubicBezTo>
                <a:cubicBezTo>
                  <a:pt x="9217537" y="880489"/>
                  <a:pt x="9222862" y="887273"/>
                  <a:pt x="9230139" y="890507"/>
                </a:cubicBezTo>
                <a:cubicBezTo>
                  <a:pt x="9242904" y="896180"/>
                  <a:pt x="9256544" y="899651"/>
                  <a:pt x="9269895" y="903759"/>
                </a:cubicBezTo>
                <a:cubicBezTo>
                  <a:pt x="9285264" y="908488"/>
                  <a:pt x="9300765" y="912780"/>
                  <a:pt x="9316278" y="917011"/>
                </a:cubicBezTo>
                <a:cubicBezTo>
                  <a:pt x="9325064" y="919407"/>
                  <a:pt x="9334206" y="920574"/>
                  <a:pt x="9342782" y="923637"/>
                </a:cubicBezTo>
                <a:cubicBezTo>
                  <a:pt x="9365185" y="931638"/>
                  <a:pt x="9386475" y="942619"/>
                  <a:pt x="9409043" y="950142"/>
                </a:cubicBezTo>
                <a:cubicBezTo>
                  <a:pt x="9415669" y="952351"/>
                  <a:pt x="9422563" y="953878"/>
                  <a:pt x="9428921" y="956768"/>
                </a:cubicBezTo>
                <a:cubicBezTo>
                  <a:pt x="9446906" y="964943"/>
                  <a:pt x="9464260" y="974437"/>
                  <a:pt x="9481930" y="983272"/>
                </a:cubicBezTo>
                <a:cubicBezTo>
                  <a:pt x="9490765" y="987689"/>
                  <a:pt x="9499063" y="993401"/>
                  <a:pt x="9508434" y="996524"/>
                </a:cubicBezTo>
                <a:lnTo>
                  <a:pt x="9528313" y="1003150"/>
                </a:lnTo>
                <a:cubicBezTo>
                  <a:pt x="9534939" y="1007567"/>
                  <a:pt x="9541973" y="1011427"/>
                  <a:pt x="9548191" y="1016402"/>
                </a:cubicBezTo>
                <a:cubicBezTo>
                  <a:pt x="9553069" y="1020305"/>
                  <a:pt x="9556245" y="1026190"/>
                  <a:pt x="9561443" y="1029655"/>
                </a:cubicBezTo>
                <a:cubicBezTo>
                  <a:pt x="9569661" y="1035134"/>
                  <a:pt x="9579728" y="1037428"/>
                  <a:pt x="9587947" y="1042907"/>
                </a:cubicBezTo>
                <a:cubicBezTo>
                  <a:pt x="9593145" y="1046372"/>
                  <a:pt x="9596322" y="1052256"/>
                  <a:pt x="9601200" y="1056159"/>
                </a:cubicBezTo>
                <a:cubicBezTo>
                  <a:pt x="9673697" y="1114156"/>
                  <a:pt x="9634492" y="1076197"/>
                  <a:pt x="9667460" y="1109168"/>
                </a:cubicBezTo>
                <a:cubicBezTo>
                  <a:pt x="9669669" y="1115794"/>
                  <a:pt x="9670622" y="1122982"/>
                  <a:pt x="9674087" y="1129046"/>
                </a:cubicBezTo>
                <a:cubicBezTo>
                  <a:pt x="9678987" y="1137620"/>
                  <a:pt x="9702087" y="1163885"/>
                  <a:pt x="9707217" y="1175429"/>
                </a:cubicBezTo>
                <a:cubicBezTo>
                  <a:pt x="9712890" y="1188194"/>
                  <a:pt x="9716052" y="1201933"/>
                  <a:pt x="9720469" y="1215185"/>
                </a:cubicBezTo>
                <a:lnTo>
                  <a:pt x="9727095" y="1235063"/>
                </a:lnTo>
                <a:cubicBezTo>
                  <a:pt x="9724886" y="1325620"/>
                  <a:pt x="9724491" y="1416239"/>
                  <a:pt x="9720469" y="1506733"/>
                </a:cubicBezTo>
                <a:cubicBezTo>
                  <a:pt x="9719839" y="1520899"/>
                  <a:pt x="9702327" y="1564313"/>
                  <a:pt x="9700591" y="1572994"/>
                </a:cubicBezTo>
                <a:cubicBezTo>
                  <a:pt x="9692087" y="1615513"/>
                  <a:pt x="9693914" y="1603192"/>
                  <a:pt x="9687339" y="1652507"/>
                </a:cubicBezTo>
                <a:cubicBezTo>
                  <a:pt x="9684986" y="1670158"/>
                  <a:pt x="9683640" y="1687950"/>
                  <a:pt x="9680713" y="1705515"/>
                </a:cubicBezTo>
                <a:cubicBezTo>
                  <a:pt x="9679216" y="1714498"/>
                  <a:pt x="9675716" y="1723060"/>
                  <a:pt x="9674087" y="1732020"/>
                </a:cubicBezTo>
                <a:cubicBezTo>
                  <a:pt x="9671293" y="1747386"/>
                  <a:pt x="9670523" y="1763088"/>
                  <a:pt x="9667460" y="1778402"/>
                </a:cubicBezTo>
                <a:cubicBezTo>
                  <a:pt x="9663574" y="1797830"/>
                  <a:pt x="9655666" y="1805923"/>
                  <a:pt x="9647582" y="1824785"/>
                </a:cubicBezTo>
                <a:cubicBezTo>
                  <a:pt x="9644831" y="1831205"/>
                  <a:pt x="9644079" y="1838416"/>
                  <a:pt x="9640956" y="1844663"/>
                </a:cubicBezTo>
                <a:cubicBezTo>
                  <a:pt x="9637395" y="1851786"/>
                  <a:pt x="9631655" y="1857628"/>
                  <a:pt x="9627704" y="1864542"/>
                </a:cubicBezTo>
                <a:cubicBezTo>
                  <a:pt x="9614103" y="1888344"/>
                  <a:pt x="9617341" y="1890749"/>
                  <a:pt x="9601200" y="1910924"/>
                </a:cubicBezTo>
                <a:cubicBezTo>
                  <a:pt x="9597297" y="1915802"/>
                  <a:pt x="9591903" y="1919341"/>
                  <a:pt x="9587947" y="1924176"/>
                </a:cubicBezTo>
                <a:cubicBezTo>
                  <a:pt x="9572000" y="1943666"/>
                  <a:pt x="9559372" y="1966004"/>
                  <a:pt x="9541565" y="1983811"/>
                </a:cubicBezTo>
                <a:cubicBezTo>
                  <a:pt x="9526104" y="1999272"/>
                  <a:pt x="9507311" y="2012001"/>
                  <a:pt x="9495182" y="2030194"/>
                </a:cubicBezTo>
                <a:cubicBezTo>
                  <a:pt x="9484693" y="2045927"/>
                  <a:pt x="9474381" y="2062192"/>
                  <a:pt x="9462052" y="2076576"/>
                </a:cubicBezTo>
                <a:cubicBezTo>
                  <a:pt x="9455954" y="2083691"/>
                  <a:pt x="9448272" y="2089340"/>
                  <a:pt x="9442174" y="2096455"/>
                </a:cubicBezTo>
                <a:cubicBezTo>
                  <a:pt x="9434987" y="2104840"/>
                  <a:pt x="9428421" y="2113770"/>
                  <a:pt x="9422295" y="2122959"/>
                </a:cubicBezTo>
                <a:cubicBezTo>
                  <a:pt x="9415151" y="2133675"/>
                  <a:pt x="9410572" y="2146122"/>
                  <a:pt x="9402417" y="2156089"/>
                </a:cubicBezTo>
                <a:cubicBezTo>
                  <a:pt x="9390549" y="2170594"/>
                  <a:pt x="9375912" y="2182594"/>
                  <a:pt x="9362660" y="2195846"/>
                </a:cubicBezTo>
                <a:lnTo>
                  <a:pt x="9342782" y="2215724"/>
                </a:lnTo>
                <a:cubicBezTo>
                  <a:pt x="9336156" y="2222350"/>
                  <a:pt x="9330400" y="2229980"/>
                  <a:pt x="9322904" y="2235602"/>
                </a:cubicBezTo>
                <a:lnTo>
                  <a:pt x="9243391" y="2295237"/>
                </a:lnTo>
                <a:cubicBezTo>
                  <a:pt x="9234556" y="2301863"/>
                  <a:pt x="9224696" y="2307306"/>
                  <a:pt x="9216887" y="2315115"/>
                </a:cubicBezTo>
                <a:cubicBezTo>
                  <a:pt x="9201221" y="2330781"/>
                  <a:pt x="9190338" y="2343538"/>
                  <a:pt x="9170504" y="2354872"/>
                </a:cubicBezTo>
                <a:cubicBezTo>
                  <a:pt x="9164440" y="2358337"/>
                  <a:pt x="9157252" y="2359289"/>
                  <a:pt x="9150626" y="2361498"/>
                </a:cubicBezTo>
                <a:cubicBezTo>
                  <a:pt x="9132956" y="2374750"/>
                  <a:pt x="9115995" y="2389003"/>
                  <a:pt x="9097617" y="2401255"/>
                </a:cubicBezTo>
                <a:lnTo>
                  <a:pt x="9037982" y="2441011"/>
                </a:lnTo>
                <a:cubicBezTo>
                  <a:pt x="9020763" y="2452490"/>
                  <a:pt x="9008044" y="2460438"/>
                  <a:pt x="8991600" y="2474142"/>
                </a:cubicBezTo>
                <a:cubicBezTo>
                  <a:pt x="8986801" y="2478141"/>
                  <a:pt x="8983225" y="2483491"/>
                  <a:pt x="8978347" y="2487394"/>
                </a:cubicBezTo>
                <a:cubicBezTo>
                  <a:pt x="8972129" y="2492369"/>
                  <a:pt x="8964949" y="2496017"/>
                  <a:pt x="8958469" y="2500646"/>
                </a:cubicBezTo>
                <a:cubicBezTo>
                  <a:pt x="8949483" y="2507065"/>
                  <a:pt x="8940951" y="2514105"/>
                  <a:pt x="8931965" y="2520524"/>
                </a:cubicBezTo>
                <a:cubicBezTo>
                  <a:pt x="8925485" y="2525153"/>
                  <a:pt x="8918305" y="2528801"/>
                  <a:pt x="8912087" y="2533776"/>
                </a:cubicBezTo>
                <a:cubicBezTo>
                  <a:pt x="8907209" y="2537679"/>
                  <a:pt x="8903712" y="2543126"/>
                  <a:pt x="8898834" y="2547029"/>
                </a:cubicBezTo>
                <a:cubicBezTo>
                  <a:pt x="8892616" y="2552004"/>
                  <a:pt x="8885327" y="2555503"/>
                  <a:pt x="8878956" y="2560281"/>
                </a:cubicBezTo>
                <a:cubicBezTo>
                  <a:pt x="8858810" y="2575391"/>
                  <a:pt x="8840274" y="2592694"/>
                  <a:pt x="8819321" y="2606663"/>
                </a:cubicBezTo>
                <a:cubicBezTo>
                  <a:pt x="8799443" y="2619915"/>
                  <a:pt x="8778800" y="2632086"/>
                  <a:pt x="8759687" y="2646420"/>
                </a:cubicBezTo>
                <a:cubicBezTo>
                  <a:pt x="8750852" y="2653046"/>
                  <a:pt x="8742547" y="2660445"/>
                  <a:pt x="8733182" y="2666298"/>
                </a:cubicBezTo>
                <a:cubicBezTo>
                  <a:pt x="8724806" y="2671533"/>
                  <a:pt x="8715254" y="2674649"/>
                  <a:pt x="8706678" y="2679550"/>
                </a:cubicBezTo>
                <a:cubicBezTo>
                  <a:pt x="8684314" y="2692329"/>
                  <a:pt x="8663455" y="2707788"/>
                  <a:pt x="8640417" y="2719307"/>
                </a:cubicBezTo>
                <a:cubicBezTo>
                  <a:pt x="8631582" y="2723724"/>
                  <a:pt x="8622383" y="2727477"/>
                  <a:pt x="8613913" y="2732559"/>
                </a:cubicBezTo>
                <a:cubicBezTo>
                  <a:pt x="8589219" y="2747375"/>
                  <a:pt x="8564065" y="2761664"/>
                  <a:pt x="8541026" y="2778942"/>
                </a:cubicBezTo>
                <a:cubicBezTo>
                  <a:pt x="8532191" y="2785568"/>
                  <a:pt x="8523886" y="2792967"/>
                  <a:pt x="8514521" y="2798820"/>
                </a:cubicBezTo>
                <a:cubicBezTo>
                  <a:pt x="8506145" y="2804055"/>
                  <a:pt x="8496487" y="2806990"/>
                  <a:pt x="8488017" y="2812072"/>
                </a:cubicBezTo>
                <a:cubicBezTo>
                  <a:pt x="8373385" y="2880850"/>
                  <a:pt x="8498988" y="2805499"/>
                  <a:pt x="8428382" y="2858455"/>
                </a:cubicBezTo>
                <a:cubicBezTo>
                  <a:pt x="8418079" y="2866182"/>
                  <a:pt x="8406117" y="2871419"/>
                  <a:pt x="8395252" y="2878333"/>
                </a:cubicBezTo>
                <a:cubicBezTo>
                  <a:pt x="8381815" y="2886884"/>
                  <a:pt x="8368747" y="2896002"/>
                  <a:pt x="8355495" y="2904837"/>
                </a:cubicBezTo>
                <a:cubicBezTo>
                  <a:pt x="8339730" y="2915347"/>
                  <a:pt x="8318463" y="2929980"/>
                  <a:pt x="8302487" y="2937968"/>
                </a:cubicBezTo>
                <a:cubicBezTo>
                  <a:pt x="8293652" y="2942385"/>
                  <a:pt x="8284617" y="2946423"/>
                  <a:pt x="8275982" y="2951220"/>
                </a:cubicBezTo>
                <a:cubicBezTo>
                  <a:pt x="8229087" y="2977272"/>
                  <a:pt x="8259558" y="2966922"/>
                  <a:pt x="8216347" y="2977724"/>
                </a:cubicBezTo>
                <a:cubicBezTo>
                  <a:pt x="8209721" y="2982141"/>
                  <a:pt x="8203592" y="2987415"/>
                  <a:pt x="8196469" y="2990976"/>
                </a:cubicBezTo>
                <a:cubicBezTo>
                  <a:pt x="8190222" y="2994100"/>
                  <a:pt x="8182402" y="2993728"/>
                  <a:pt x="8176591" y="2997602"/>
                </a:cubicBezTo>
                <a:cubicBezTo>
                  <a:pt x="8168794" y="3002800"/>
                  <a:pt x="8164510" y="3012283"/>
                  <a:pt x="8156713" y="3017481"/>
                </a:cubicBezTo>
                <a:cubicBezTo>
                  <a:pt x="8150901" y="3021355"/>
                  <a:pt x="8143254" y="3021356"/>
                  <a:pt x="8136834" y="3024107"/>
                </a:cubicBezTo>
                <a:cubicBezTo>
                  <a:pt x="8079514" y="3048672"/>
                  <a:pt x="8137073" y="3028445"/>
                  <a:pt x="8090452" y="3043985"/>
                </a:cubicBezTo>
                <a:cubicBezTo>
                  <a:pt x="8072782" y="3057237"/>
                  <a:pt x="8056383" y="3072378"/>
                  <a:pt x="8037443" y="3083742"/>
                </a:cubicBezTo>
                <a:cubicBezTo>
                  <a:pt x="8026400" y="3090368"/>
                  <a:pt x="8014793" y="3096135"/>
                  <a:pt x="8004313" y="3103620"/>
                </a:cubicBezTo>
                <a:cubicBezTo>
                  <a:pt x="7999229" y="3107251"/>
                  <a:pt x="7996258" y="3113407"/>
                  <a:pt x="7991060" y="3116872"/>
                </a:cubicBezTo>
                <a:cubicBezTo>
                  <a:pt x="7982841" y="3122351"/>
                  <a:pt x="7973132" y="3125223"/>
                  <a:pt x="7964556" y="3130124"/>
                </a:cubicBezTo>
                <a:cubicBezTo>
                  <a:pt x="7953598" y="3136385"/>
                  <a:pt x="7925935" y="3156787"/>
                  <a:pt x="7918174" y="3163255"/>
                </a:cubicBezTo>
                <a:cubicBezTo>
                  <a:pt x="7913375" y="3167254"/>
                  <a:pt x="7910039" y="3172924"/>
                  <a:pt x="7904921" y="3176507"/>
                </a:cubicBezTo>
                <a:cubicBezTo>
                  <a:pt x="7887851" y="3188456"/>
                  <a:pt x="7866647" y="3194903"/>
                  <a:pt x="7851913" y="3209637"/>
                </a:cubicBezTo>
                <a:cubicBezTo>
                  <a:pt x="7820469" y="3241081"/>
                  <a:pt x="7837261" y="3232191"/>
                  <a:pt x="7805530" y="3242768"/>
                </a:cubicBezTo>
                <a:cubicBezTo>
                  <a:pt x="7796695" y="3249394"/>
                  <a:pt x="7787337" y="3255374"/>
                  <a:pt x="7779026" y="3262646"/>
                </a:cubicBezTo>
                <a:cubicBezTo>
                  <a:pt x="7727204" y="3307989"/>
                  <a:pt x="7777991" y="3271904"/>
                  <a:pt x="7726017" y="3309029"/>
                </a:cubicBezTo>
                <a:cubicBezTo>
                  <a:pt x="7711519" y="3319385"/>
                  <a:pt x="7686936" y="3334421"/>
                  <a:pt x="7673008" y="3342159"/>
                </a:cubicBezTo>
                <a:cubicBezTo>
                  <a:pt x="7640804" y="3360050"/>
                  <a:pt x="7653575" y="3349063"/>
                  <a:pt x="7626626" y="3368663"/>
                </a:cubicBezTo>
                <a:cubicBezTo>
                  <a:pt x="7608763" y="3381654"/>
                  <a:pt x="7591287" y="3395168"/>
                  <a:pt x="7573617" y="3408420"/>
                </a:cubicBezTo>
                <a:cubicBezTo>
                  <a:pt x="7564782" y="3415046"/>
                  <a:pt x="7554922" y="3420489"/>
                  <a:pt x="7547113" y="3428298"/>
                </a:cubicBezTo>
                <a:cubicBezTo>
                  <a:pt x="7515104" y="3460304"/>
                  <a:pt x="7555788" y="3421356"/>
                  <a:pt x="7513982" y="3454802"/>
                </a:cubicBezTo>
                <a:cubicBezTo>
                  <a:pt x="7509104" y="3458705"/>
                  <a:pt x="7505608" y="3464152"/>
                  <a:pt x="7500730" y="3468055"/>
                </a:cubicBezTo>
                <a:cubicBezTo>
                  <a:pt x="7494512" y="3473030"/>
                  <a:pt x="7487223" y="3476529"/>
                  <a:pt x="7480852" y="3481307"/>
                </a:cubicBezTo>
                <a:cubicBezTo>
                  <a:pt x="7469538" y="3489792"/>
                  <a:pt x="7459035" y="3499326"/>
                  <a:pt x="7447721" y="3507811"/>
                </a:cubicBezTo>
                <a:cubicBezTo>
                  <a:pt x="7441350" y="3512589"/>
                  <a:pt x="7434105" y="3516143"/>
                  <a:pt x="7427843" y="3521063"/>
                </a:cubicBezTo>
                <a:cubicBezTo>
                  <a:pt x="7403159" y="3540457"/>
                  <a:pt x="7379188" y="3560742"/>
                  <a:pt x="7354956" y="3580698"/>
                </a:cubicBezTo>
                <a:cubicBezTo>
                  <a:pt x="7341640" y="3591664"/>
                  <a:pt x="7327398" y="3601632"/>
                  <a:pt x="7315200" y="3613829"/>
                </a:cubicBezTo>
                <a:cubicBezTo>
                  <a:pt x="7310782" y="3618246"/>
                  <a:pt x="7306945" y="3623333"/>
                  <a:pt x="7301947" y="3627081"/>
                </a:cubicBezTo>
                <a:cubicBezTo>
                  <a:pt x="7289205" y="3636637"/>
                  <a:pt x="7273453" y="3642323"/>
                  <a:pt x="7262191" y="3653585"/>
                </a:cubicBezTo>
                <a:cubicBezTo>
                  <a:pt x="7255565" y="3660211"/>
                  <a:pt x="7249428" y="3667365"/>
                  <a:pt x="7242313" y="3673463"/>
                </a:cubicBezTo>
                <a:cubicBezTo>
                  <a:pt x="7178552" y="3728116"/>
                  <a:pt x="7260930" y="3648123"/>
                  <a:pt x="7176052" y="3726472"/>
                </a:cubicBezTo>
                <a:cubicBezTo>
                  <a:pt x="7159985" y="3741303"/>
                  <a:pt x="7145130" y="3757394"/>
                  <a:pt x="7129669" y="3772855"/>
                </a:cubicBezTo>
                <a:cubicBezTo>
                  <a:pt x="7123043" y="3779481"/>
                  <a:pt x="7116990" y="3786734"/>
                  <a:pt x="7109791" y="3792733"/>
                </a:cubicBezTo>
                <a:cubicBezTo>
                  <a:pt x="7063916" y="3830961"/>
                  <a:pt x="7084387" y="3816294"/>
                  <a:pt x="7050156" y="3839115"/>
                </a:cubicBezTo>
                <a:cubicBezTo>
                  <a:pt x="7028720" y="3871270"/>
                  <a:pt x="7045415" y="3852374"/>
                  <a:pt x="7003774" y="3878872"/>
                </a:cubicBezTo>
                <a:cubicBezTo>
                  <a:pt x="6990337" y="3887423"/>
                  <a:pt x="6977269" y="3896541"/>
                  <a:pt x="6964017" y="3905376"/>
                </a:cubicBezTo>
                <a:cubicBezTo>
                  <a:pt x="6957391" y="3909793"/>
                  <a:pt x="6951262" y="3915068"/>
                  <a:pt x="6944139" y="3918629"/>
                </a:cubicBezTo>
                <a:cubicBezTo>
                  <a:pt x="6935304" y="3923046"/>
                  <a:pt x="6926166" y="3926904"/>
                  <a:pt x="6917634" y="3931881"/>
                </a:cubicBezTo>
                <a:cubicBezTo>
                  <a:pt x="6899636" y="3942380"/>
                  <a:pt x="6883263" y="3955693"/>
                  <a:pt x="6864626" y="3965011"/>
                </a:cubicBezTo>
                <a:cubicBezTo>
                  <a:pt x="6784567" y="4005039"/>
                  <a:pt x="6883773" y="3954068"/>
                  <a:pt x="6818243" y="3991515"/>
                </a:cubicBezTo>
                <a:cubicBezTo>
                  <a:pt x="6809667" y="3996416"/>
                  <a:pt x="6800315" y="3999867"/>
                  <a:pt x="6791739" y="4004768"/>
                </a:cubicBezTo>
                <a:cubicBezTo>
                  <a:pt x="6784825" y="4008719"/>
                  <a:pt x="6778983" y="4014459"/>
                  <a:pt x="6771860" y="4018020"/>
                </a:cubicBezTo>
                <a:cubicBezTo>
                  <a:pt x="6761222" y="4023339"/>
                  <a:pt x="6749368" y="4025953"/>
                  <a:pt x="6738730" y="4031272"/>
                </a:cubicBezTo>
                <a:cubicBezTo>
                  <a:pt x="6695375" y="4052950"/>
                  <a:pt x="6742934" y="4035095"/>
                  <a:pt x="6698974" y="4064402"/>
                </a:cubicBezTo>
                <a:cubicBezTo>
                  <a:pt x="6693162" y="4068277"/>
                  <a:pt x="6685721" y="4068820"/>
                  <a:pt x="6679095" y="4071029"/>
                </a:cubicBezTo>
                <a:cubicBezTo>
                  <a:pt x="6606006" y="4125845"/>
                  <a:pt x="6722653" y="4039781"/>
                  <a:pt x="6586330" y="4130663"/>
                </a:cubicBezTo>
                <a:cubicBezTo>
                  <a:pt x="6579704" y="4135080"/>
                  <a:pt x="6572670" y="4138940"/>
                  <a:pt x="6566452" y="4143915"/>
                </a:cubicBezTo>
                <a:cubicBezTo>
                  <a:pt x="6561574" y="4147818"/>
                  <a:pt x="6558557" y="4153954"/>
                  <a:pt x="6553200" y="4157168"/>
                </a:cubicBezTo>
                <a:cubicBezTo>
                  <a:pt x="6515015" y="4180080"/>
                  <a:pt x="6538338" y="4132278"/>
                  <a:pt x="6480313" y="4190298"/>
                </a:cubicBezTo>
                <a:cubicBezTo>
                  <a:pt x="6453307" y="4217302"/>
                  <a:pt x="6483349" y="4190055"/>
                  <a:pt x="6440556" y="4216802"/>
                </a:cubicBezTo>
                <a:cubicBezTo>
                  <a:pt x="6431191" y="4222655"/>
                  <a:pt x="6423706" y="4231318"/>
                  <a:pt x="6414052" y="4236681"/>
                </a:cubicBezTo>
                <a:cubicBezTo>
                  <a:pt x="6403655" y="4242457"/>
                  <a:pt x="6391319" y="4244157"/>
                  <a:pt x="6380921" y="4249933"/>
                </a:cubicBezTo>
                <a:cubicBezTo>
                  <a:pt x="6371267" y="4255296"/>
                  <a:pt x="6364005" y="4264332"/>
                  <a:pt x="6354417" y="4269811"/>
                </a:cubicBezTo>
                <a:cubicBezTo>
                  <a:pt x="6348353" y="4273276"/>
                  <a:pt x="6340959" y="4273686"/>
                  <a:pt x="6334539" y="4276437"/>
                </a:cubicBezTo>
                <a:cubicBezTo>
                  <a:pt x="6277224" y="4301000"/>
                  <a:pt x="6334773" y="4280776"/>
                  <a:pt x="6288156" y="4296315"/>
                </a:cubicBezTo>
                <a:cubicBezTo>
                  <a:pt x="6281530" y="4300733"/>
                  <a:pt x="6275031" y="4305347"/>
                  <a:pt x="6268278" y="4309568"/>
                </a:cubicBezTo>
                <a:cubicBezTo>
                  <a:pt x="6257357" y="4316394"/>
                  <a:pt x="6245698" y="4322061"/>
                  <a:pt x="6235147" y="4329446"/>
                </a:cubicBezTo>
                <a:cubicBezTo>
                  <a:pt x="6211783" y="4345800"/>
                  <a:pt x="6204783" y="4356622"/>
                  <a:pt x="6182139" y="4369202"/>
                </a:cubicBezTo>
                <a:cubicBezTo>
                  <a:pt x="6169187" y="4376398"/>
                  <a:pt x="6154710" y="4380862"/>
                  <a:pt x="6142382" y="4389081"/>
                </a:cubicBezTo>
                <a:cubicBezTo>
                  <a:pt x="6055519" y="4446989"/>
                  <a:pt x="6112660" y="4425492"/>
                  <a:pt x="6062869" y="4442089"/>
                </a:cubicBezTo>
                <a:cubicBezTo>
                  <a:pt x="6021666" y="4469559"/>
                  <a:pt x="6027237" y="4468220"/>
                  <a:pt x="5983356" y="4488472"/>
                </a:cubicBezTo>
                <a:cubicBezTo>
                  <a:pt x="5950277" y="4503739"/>
                  <a:pt x="5938875" y="4505821"/>
                  <a:pt x="5910469" y="4521602"/>
                </a:cubicBezTo>
                <a:cubicBezTo>
                  <a:pt x="5899211" y="4527857"/>
                  <a:pt x="5888597" y="4535226"/>
                  <a:pt x="5877339" y="4541481"/>
                </a:cubicBezTo>
                <a:cubicBezTo>
                  <a:pt x="5857673" y="4552407"/>
                  <a:pt x="5822647" y="4567613"/>
                  <a:pt x="5804452" y="4574611"/>
                </a:cubicBezTo>
                <a:cubicBezTo>
                  <a:pt x="5760139" y="4591654"/>
                  <a:pt x="5759744" y="4585898"/>
                  <a:pt x="5711687" y="4607742"/>
                </a:cubicBezTo>
                <a:cubicBezTo>
                  <a:pt x="5680214" y="4622048"/>
                  <a:pt x="5650697" y="4640506"/>
                  <a:pt x="5618921" y="4654124"/>
                </a:cubicBezTo>
                <a:cubicBezTo>
                  <a:pt x="5603460" y="4660750"/>
                  <a:pt x="5587306" y="4665947"/>
                  <a:pt x="5572539" y="4674002"/>
                </a:cubicBezTo>
                <a:cubicBezTo>
                  <a:pt x="5562844" y="4679290"/>
                  <a:pt x="5555351" y="4687952"/>
                  <a:pt x="5546034" y="4693881"/>
                </a:cubicBezTo>
                <a:cubicBezTo>
                  <a:pt x="5531011" y="4703441"/>
                  <a:pt x="5515285" y="4711858"/>
                  <a:pt x="5499652" y="4720385"/>
                </a:cubicBezTo>
                <a:cubicBezTo>
                  <a:pt x="5490980" y="4725115"/>
                  <a:pt x="5481617" y="4728555"/>
                  <a:pt x="5473147" y="4733637"/>
                </a:cubicBezTo>
                <a:cubicBezTo>
                  <a:pt x="5459490" y="4741831"/>
                  <a:pt x="5447048" y="4751947"/>
                  <a:pt x="5433391" y="4760142"/>
                </a:cubicBezTo>
                <a:cubicBezTo>
                  <a:pt x="5424921" y="4765224"/>
                  <a:pt x="5414789" y="4767468"/>
                  <a:pt x="5406887" y="4773394"/>
                </a:cubicBezTo>
                <a:cubicBezTo>
                  <a:pt x="5396891" y="4780891"/>
                  <a:pt x="5390244" y="4792227"/>
                  <a:pt x="5380382" y="4799898"/>
                </a:cubicBezTo>
                <a:cubicBezTo>
                  <a:pt x="5346629" y="4826150"/>
                  <a:pt x="5352752" y="4813026"/>
                  <a:pt x="5320747" y="4833029"/>
                </a:cubicBezTo>
                <a:cubicBezTo>
                  <a:pt x="5311382" y="4838882"/>
                  <a:pt x="5303229" y="4846488"/>
                  <a:pt x="5294243" y="4852907"/>
                </a:cubicBezTo>
                <a:cubicBezTo>
                  <a:pt x="5287763" y="4857536"/>
                  <a:pt x="5280845" y="4861530"/>
                  <a:pt x="5274365" y="4866159"/>
                </a:cubicBezTo>
                <a:cubicBezTo>
                  <a:pt x="5263478" y="4873935"/>
                  <a:pt x="5241193" y="4892083"/>
                  <a:pt x="5227982" y="4899289"/>
                </a:cubicBezTo>
                <a:cubicBezTo>
                  <a:pt x="5210639" y="4908749"/>
                  <a:pt x="5188943" y="4911825"/>
                  <a:pt x="5174974" y="4925794"/>
                </a:cubicBezTo>
                <a:lnTo>
                  <a:pt x="5121965" y="4978802"/>
                </a:lnTo>
                <a:lnTo>
                  <a:pt x="5102087" y="4998681"/>
                </a:lnTo>
                <a:cubicBezTo>
                  <a:pt x="5097669" y="5003099"/>
                  <a:pt x="5094032" y="5008468"/>
                  <a:pt x="5088834" y="5011933"/>
                </a:cubicBezTo>
                <a:lnTo>
                  <a:pt x="5068956" y="5025185"/>
                </a:lnTo>
                <a:cubicBezTo>
                  <a:pt x="5043433" y="5063469"/>
                  <a:pt x="5070183" y="5028866"/>
                  <a:pt x="5035826" y="5058315"/>
                </a:cubicBezTo>
                <a:cubicBezTo>
                  <a:pt x="5026339" y="5066446"/>
                  <a:pt x="5019717" y="5077889"/>
                  <a:pt x="5009321" y="5084820"/>
                </a:cubicBezTo>
                <a:cubicBezTo>
                  <a:pt x="4931844" y="5136471"/>
                  <a:pt x="4998668" y="5096959"/>
                  <a:pt x="4949687" y="5117950"/>
                </a:cubicBezTo>
                <a:cubicBezTo>
                  <a:pt x="4940608" y="5121841"/>
                  <a:pt x="4932431" y="5127734"/>
                  <a:pt x="4923182" y="5131202"/>
                </a:cubicBezTo>
                <a:cubicBezTo>
                  <a:pt x="4907360" y="5137135"/>
                  <a:pt x="4870672" y="5142163"/>
                  <a:pt x="4856921" y="5144455"/>
                </a:cubicBezTo>
                <a:cubicBezTo>
                  <a:pt x="4815426" y="5158287"/>
                  <a:pt x="4816595" y="5155815"/>
                  <a:pt x="4777408" y="5177585"/>
                </a:cubicBezTo>
                <a:cubicBezTo>
                  <a:pt x="4770447" y="5181452"/>
                  <a:pt x="4764653" y="5187276"/>
                  <a:pt x="4757530" y="5190837"/>
                </a:cubicBezTo>
                <a:cubicBezTo>
                  <a:pt x="4746892" y="5196156"/>
                  <a:pt x="4735269" y="5199258"/>
                  <a:pt x="4724400" y="5204089"/>
                </a:cubicBezTo>
                <a:cubicBezTo>
                  <a:pt x="4715373" y="5208101"/>
                  <a:pt x="4706974" y="5213451"/>
                  <a:pt x="4697895" y="5217342"/>
                </a:cubicBezTo>
                <a:cubicBezTo>
                  <a:pt x="4691475" y="5220093"/>
                  <a:pt x="4684264" y="5220844"/>
                  <a:pt x="4678017" y="5223968"/>
                </a:cubicBezTo>
                <a:cubicBezTo>
                  <a:pt x="4670894" y="5227529"/>
                  <a:pt x="4664765" y="5232803"/>
                  <a:pt x="4658139" y="5237220"/>
                </a:cubicBezTo>
                <a:cubicBezTo>
                  <a:pt x="4655930" y="5246055"/>
                  <a:pt x="4658509" y="5257894"/>
                  <a:pt x="4651513" y="5263724"/>
                </a:cubicBezTo>
                <a:cubicBezTo>
                  <a:pt x="4642861" y="5270934"/>
                  <a:pt x="4628927" y="5266396"/>
                  <a:pt x="4618382" y="5270350"/>
                </a:cubicBezTo>
                <a:cubicBezTo>
                  <a:pt x="4610926" y="5273146"/>
                  <a:pt x="4605495" y="5279789"/>
                  <a:pt x="4598504" y="5283602"/>
                </a:cubicBezTo>
                <a:cubicBezTo>
                  <a:pt x="4581161" y="5293062"/>
                  <a:pt x="4561932" y="5299149"/>
                  <a:pt x="4545495" y="5310107"/>
                </a:cubicBezTo>
                <a:cubicBezTo>
                  <a:pt x="4480877" y="5353186"/>
                  <a:pt x="4581289" y="5285714"/>
                  <a:pt x="4499113" y="5343237"/>
                </a:cubicBezTo>
                <a:lnTo>
                  <a:pt x="4439478" y="5382994"/>
                </a:lnTo>
                <a:cubicBezTo>
                  <a:pt x="4432852" y="5387411"/>
                  <a:pt x="4425231" y="5390615"/>
                  <a:pt x="4419600" y="5396246"/>
                </a:cubicBezTo>
                <a:cubicBezTo>
                  <a:pt x="4415182" y="5400663"/>
                  <a:pt x="4411704" y="5406284"/>
                  <a:pt x="4406347" y="5409498"/>
                </a:cubicBezTo>
                <a:cubicBezTo>
                  <a:pt x="4400358" y="5413091"/>
                  <a:pt x="4392716" y="5413000"/>
                  <a:pt x="4386469" y="5416124"/>
                </a:cubicBezTo>
                <a:cubicBezTo>
                  <a:pt x="4379346" y="5419685"/>
                  <a:pt x="4372809" y="5424401"/>
                  <a:pt x="4366591" y="5429376"/>
                </a:cubicBezTo>
                <a:cubicBezTo>
                  <a:pt x="4349377" y="5443147"/>
                  <a:pt x="4356409" y="5445682"/>
                  <a:pt x="4333460" y="5455881"/>
                </a:cubicBezTo>
                <a:cubicBezTo>
                  <a:pt x="4320695" y="5461554"/>
                  <a:pt x="4305327" y="5461385"/>
                  <a:pt x="4293704" y="5469133"/>
                </a:cubicBezTo>
                <a:cubicBezTo>
                  <a:pt x="4280452" y="5477968"/>
                  <a:pt x="4269057" y="5490600"/>
                  <a:pt x="4253947" y="5495637"/>
                </a:cubicBezTo>
                <a:cubicBezTo>
                  <a:pt x="4247321" y="5497846"/>
                  <a:pt x="4240316" y="5499139"/>
                  <a:pt x="4234069" y="5502263"/>
                </a:cubicBezTo>
                <a:cubicBezTo>
                  <a:pt x="4226946" y="5505824"/>
                  <a:pt x="4221511" y="5512378"/>
                  <a:pt x="4214191" y="5515515"/>
                </a:cubicBezTo>
                <a:cubicBezTo>
                  <a:pt x="4205821" y="5519102"/>
                  <a:pt x="4196443" y="5519640"/>
                  <a:pt x="4187687" y="5522142"/>
                </a:cubicBezTo>
                <a:cubicBezTo>
                  <a:pt x="4180971" y="5524061"/>
                  <a:pt x="4174228" y="5526017"/>
                  <a:pt x="4167808" y="5528768"/>
                </a:cubicBezTo>
                <a:cubicBezTo>
                  <a:pt x="4158729" y="5532659"/>
                  <a:pt x="4150675" y="5538897"/>
                  <a:pt x="4141304" y="5542020"/>
                </a:cubicBezTo>
                <a:cubicBezTo>
                  <a:pt x="4124025" y="5547780"/>
                  <a:pt x="4105965" y="5550855"/>
                  <a:pt x="4088295" y="5555272"/>
                </a:cubicBezTo>
                <a:cubicBezTo>
                  <a:pt x="4079460" y="5557481"/>
                  <a:pt x="4070430" y="5559018"/>
                  <a:pt x="4061791" y="5561898"/>
                </a:cubicBezTo>
                <a:cubicBezTo>
                  <a:pt x="4055165" y="5564107"/>
                  <a:pt x="4048333" y="5565773"/>
                  <a:pt x="4041913" y="5568524"/>
                </a:cubicBezTo>
                <a:cubicBezTo>
                  <a:pt x="4032834" y="5572415"/>
                  <a:pt x="4024657" y="5578308"/>
                  <a:pt x="4015408" y="5581776"/>
                </a:cubicBezTo>
                <a:cubicBezTo>
                  <a:pt x="4006881" y="5584973"/>
                  <a:pt x="3997660" y="5585900"/>
                  <a:pt x="3988904" y="5588402"/>
                </a:cubicBezTo>
                <a:cubicBezTo>
                  <a:pt x="3982188" y="5590321"/>
                  <a:pt x="3975566" y="5592577"/>
                  <a:pt x="3969026" y="5595029"/>
                </a:cubicBezTo>
                <a:cubicBezTo>
                  <a:pt x="3957889" y="5599205"/>
                  <a:pt x="3947288" y="5604863"/>
                  <a:pt x="3935895" y="5608281"/>
                </a:cubicBezTo>
                <a:cubicBezTo>
                  <a:pt x="3925108" y="5611517"/>
                  <a:pt x="3913808" y="5612698"/>
                  <a:pt x="3902765" y="5614907"/>
                </a:cubicBezTo>
                <a:cubicBezTo>
                  <a:pt x="3893930" y="5619324"/>
                  <a:pt x="3885339" y="5624268"/>
                  <a:pt x="3876260" y="5628159"/>
                </a:cubicBezTo>
                <a:cubicBezTo>
                  <a:pt x="3856199" y="5636756"/>
                  <a:pt x="3818579" y="5642969"/>
                  <a:pt x="3803374" y="5648037"/>
                </a:cubicBezTo>
                <a:cubicBezTo>
                  <a:pt x="3796748" y="5650246"/>
                  <a:pt x="3790234" y="5652825"/>
                  <a:pt x="3783495" y="5654663"/>
                </a:cubicBezTo>
                <a:cubicBezTo>
                  <a:pt x="3765924" y="5659455"/>
                  <a:pt x="3747765" y="5662155"/>
                  <a:pt x="3730487" y="5667915"/>
                </a:cubicBezTo>
                <a:lnTo>
                  <a:pt x="3690730" y="5681168"/>
                </a:lnTo>
                <a:cubicBezTo>
                  <a:pt x="3673152" y="5687028"/>
                  <a:pt x="3663365" y="5690854"/>
                  <a:pt x="3644347" y="5694420"/>
                </a:cubicBezTo>
                <a:cubicBezTo>
                  <a:pt x="3617937" y="5699372"/>
                  <a:pt x="3591182" y="5702402"/>
                  <a:pt x="3564834" y="5707672"/>
                </a:cubicBezTo>
                <a:cubicBezTo>
                  <a:pt x="3516389" y="5717361"/>
                  <a:pt x="3542853" y="5712705"/>
                  <a:pt x="3485321" y="5720924"/>
                </a:cubicBezTo>
                <a:cubicBezTo>
                  <a:pt x="3400011" y="5749361"/>
                  <a:pt x="3487376" y="5722065"/>
                  <a:pt x="3412434" y="5740802"/>
                </a:cubicBezTo>
                <a:cubicBezTo>
                  <a:pt x="3405658" y="5742496"/>
                  <a:pt x="3399374" y="5745914"/>
                  <a:pt x="3392556" y="5747429"/>
                </a:cubicBezTo>
                <a:cubicBezTo>
                  <a:pt x="3379441" y="5750344"/>
                  <a:pt x="3365915" y="5751141"/>
                  <a:pt x="3352800" y="5754055"/>
                </a:cubicBezTo>
                <a:cubicBezTo>
                  <a:pt x="3239141" y="5779312"/>
                  <a:pt x="3450702" y="5738450"/>
                  <a:pt x="3306417" y="5767307"/>
                </a:cubicBezTo>
                <a:cubicBezTo>
                  <a:pt x="3276199" y="5773351"/>
                  <a:pt x="3228095" y="5779587"/>
                  <a:pt x="3200400" y="5780559"/>
                </a:cubicBezTo>
                <a:cubicBezTo>
                  <a:pt x="3096632" y="5784200"/>
                  <a:pt x="2992783" y="5784976"/>
                  <a:pt x="2888974" y="5787185"/>
                </a:cubicBezTo>
                <a:cubicBezTo>
                  <a:pt x="2866887" y="5789394"/>
                  <a:pt x="2844858" y="5792284"/>
                  <a:pt x="2822713" y="5793811"/>
                </a:cubicBezTo>
                <a:cubicBezTo>
                  <a:pt x="2780789" y="5796702"/>
                  <a:pt x="2738768" y="5797969"/>
                  <a:pt x="2696817" y="5800437"/>
                </a:cubicBezTo>
                <a:lnTo>
                  <a:pt x="2597426" y="5807063"/>
                </a:lnTo>
                <a:lnTo>
                  <a:pt x="2325756" y="5800437"/>
                </a:lnTo>
                <a:cubicBezTo>
                  <a:pt x="2305771" y="5799638"/>
                  <a:pt x="2286058" y="5795406"/>
                  <a:pt x="2266121" y="5793811"/>
                </a:cubicBezTo>
                <a:cubicBezTo>
                  <a:pt x="2025800" y="5774586"/>
                  <a:pt x="2265643" y="5797739"/>
                  <a:pt x="2093843" y="5780559"/>
                </a:cubicBezTo>
                <a:cubicBezTo>
                  <a:pt x="2058794" y="5768876"/>
                  <a:pt x="2085519" y="5776636"/>
                  <a:pt x="2034208" y="5767307"/>
                </a:cubicBezTo>
                <a:cubicBezTo>
                  <a:pt x="1970159" y="5755662"/>
                  <a:pt x="2023093" y="5761935"/>
                  <a:pt x="1921565" y="5747429"/>
                </a:cubicBezTo>
                <a:cubicBezTo>
                  <a:pt x="1899299" y="5744248"/>
                  <a:pt x="1858401" y="5738771"/>
                  <a:pt x="1835426" y="5734176"/>
                </a:cubicBezTo>
                <a:cubicBezTo>
                  <a:pt x="1826496" y="5732390"/>
                  <a:pt x="1817851" y="5729336"/>
                  <a:pt x="1808921" y="5727550"/>
                </a:cubicBezTo>
                <a:cubicBezTo>
                  <a:pt x="1779389" y="5721644"/>
                  <a:pt x="1764455" y="5721403"/>
                  <a:pt x="1736034" y="5714298"/>
                </a:cubicBezTo>
                <a:cubicBezTo>
                  <a:pt x="1720435" y="5710398"/>
                  <a:pt x="1705165" y="5705277"/>
                  <a:pt x="1689652" y="5701046"/>
                </a:cubicBezTo>
                <a:cubicBezTo>
                  <a:pt x="1680866" y="5698650"/>
                  <a:pt x="1671904" y="5696922"/>
                  <a:pt x="1663147" y="5694420"/>
                </a:cubicBezTo>
                <a:cubicBezTo>
                  <a:pt x="1624407" y="5683352"/>
                  <a:pt x="1663374" y="5691525"/>
                  <a:pt x="1616765" y="5681168"/>
                </a:cubicBezTo>
                <a:cubicBezTo>
                  <a:pt x="1605771" y="5678725"/>
                  <a:pt x="1594560" y="5677274"/>
                  <a:pt x="1583634" y="5674542"/>
                </a:cubicBezTo>
                <a:cubicBezTo>
                  <a:pt x="1576858" y="5672848"/>
                  <a:pt x="1570532" y="5669609"/>
                  <a:pt x="1563756" y="5667915"/>
                </a:cubicBezTo>
                <a:cubicBezTo>
                  <a:pt x="1542101" y="5662501"/>
                  <a:pt x="1494111" y="5656284"/>
                  <a:pt x="1477617" y="5648037"/>
                </a:cubicBezTo>
                <a:cubicBezTo>
                  <a:pt x="1468782" y="5643620"/>
                  <a:pt x="1459689" y="5639686"/>
                  <a:pt x="1451113" y="5634785"/>
                </a:cubicBezTo>
                <a:cubicBezTo>
                  <a:pt x="1441291" y="5629173"/>
                  <a:pt x="1410917" y="5607223"/>
                  <a:pt x="1404730" y="5601655"/>
                </a:cubicBezTo>
                <a:cubicBezTo>
                  <a:pt x="1390800" y="5589118"/>
                  <a:pt x="1375370" y="5577491"/>
                  <a:pt x="1364974" y="5561898"/>
                </a:cubicBezTo>
                <a:cubicBezTo>
                  <a:pt x="1345595" y="5532831"/>
                  <a:pt x="1356499" y="5548391"/>
                  <a:pt x="1331843" y="5515515"/>
                </a:cubicBezTo>
                <a:cubicBezTo>
                  <a:pt x="1327426" y="5502263"/>
                  <a:pt x="1324838" y="5488253"/>
                  <a:pt x="1318591" y="5475759"/>
                </a:cubicBezTo>
                <a:cubicBezTo>
                  <a:pt x="1306810" y="5452197"/>
                  <a:pt x="1305213" y="5452127"/>
                  <a:pt x="1298713" y="5429376"/>
                </a:cubicBezTo>
                <a:cubicBezTo>
                  <a:pt x="1280949" y="5367202"/>
                  <a:pt x="1306249" y="5442845"/>
                  <a:pt x="1278834" y="5369742"/>
                </a:cubicBezTo>
                <a:cubicBezTo>
                  <a:pt x="1276381" y="5363202"/>
                  <a:pt x="1275673" y="5355927"/>
                  <a:pt x="1272208" y="5349863"/>
                </a:cubicBezTo>
                <a:cubicBezTo>
                  <a:pt x="1245018" y="5302279"/>
                  <a:pt x="1257528" y="5345397"/>
                  <a:pt x="1232452" y="5290229"/>
                </a:cubicBezTo>
                <a:cubicBezTo>
                  <a:pt x="1226672" y="5277512"/>
                  <a:pt x="1225448" y="5262966"/>
                  <a:pt x="1219200" y="5250472"/>
                </a:cubicBezTo>
                <a:cubicBezTo>
                  <a:pt x="1214782" y="5241637"/>
                  <a:pt x="1209838" y="5233047"/>
                  <a:pt x="1205947" y="5223968"/>
                </a:cubicBezTo>
                <a:cubicBezTo>
                  <a:pt x="1199140" y="5208085"/>
                  <a:pt x="1197497" y="5194391"/>
                  <a:pt x="1192695" y="5177585"/>
                </a:cubicBezTo>
                <a:cubicBezTo>
                  <a:pt x="1190776" y="5170869"/>
                  <a:pt x="1187988" y="5164423"/>
                  <a:pt x="1186069" y="5157707"/>
                </a:cubicBezTo>
                <a:cubicBezTo>
                  <a:pt x="1183567" y="5148950"/>
                  <a:pt x="1181945" y="5139959"/>
                  <a:pt x="1179443" y="5131202"/>
                </a:cubicBezTo>
                <a:cubicBezTo>
                  <a:pt x="1177524" y="5124486"/>
                  <a:pt x="1174655" y="5118062"/>
                  <a:pt x="1172817" y="5111324"/>
                </a:cubicBezTo>
                <a:cubicBezTo>
                  <a:pt x="1168025" y="5093752"/>
                  <a:pt x="1163982" y="5075985"/>
                  <a:pt x="1159565" y="5058315"/>
                </a:cubicBezTo>
                <a:cubicBezTo>
                  <a:pt x="1153239" y="5033009"/>
                  <a:pt x="1152162" y="5023631"/>
                  <a:pt x="1139687" y="4998681"/>
                </a:cubicBezTo>
                <a:cubicBezTo>
                  <a:pt x="1136125" y="4991558"/>
                  <a:pt x="1130852" y="4985428"/>
                  <a:pt x="1126434" y="4978802"/>
                </a:cubicBezTo>
                <a:cubicBezTo>
                  <a:pt x="1121212" y="4957915"/>
                  <a:pt x="1120312" y="4951433"/>
                  <a:pt x="1113182" y="4932420"/>
                </a:cubicBezTo>
                <a:cubicBezTo>
                  <a:pt x="1098424" y="4893065"/>
                  <a:pt x="1101378" y="4909120"/>
                  <a:pt x="1093304" y="4872785"/>
                </a:cubicBezTo>
                <a:cubicBezTo>
                  <a:pt x="1090861" y="4861791"/>
                  <a:pt x="1088529" y="4850764"/>
                  <a:pt x="1086678" y="4839655"/>
                </a:cubicBezTo>
                <a:cubicBezTo>
                  <a:pt x="1080313" y="4801467"/>
                  <a:pt x="1080760" y="4790187"/>
                  <a:pt x="1073426" y="4753515"/>
                </a:cubicBezTo>
                <a:cubicBezTo>
                  <a:pt x="1071640" y="4744585"/>
                  <a:pt x="1068586" y="4735941"/>
                  <a:pt x="1066800" y="4727011"/>
                </a:cubicBezTo>
                <a:cubicBezTo>
                  <a:pt x="1055139" y="4668707"/>
                  <a:pt x="1066443" y="4706062"/>
                  <a:pt x="1053547" y="4667376"/>
                </a:cubicBezTo>
                <a:cubicBezTo>
                  <a:pt x="1051338" y="4654124"/>
                  <a:pt x="1048327" y="4640981"/>
                  <a:pt x="1046921" y="4627620"/>
                </a:cubicBezTo>
                <a:cubicBezTo>
                  <a:pt x="1035903" y="4522947"/>
                  <a:pt x="1050337" y="4571607"/>
                  <a:pt x="1033669" y="4521602"/>
                </a:cubicBezTo>
                <a:cubicBezTo>
                  <a:pt x="1035878" y="4373620"/>
                  <a:pt x="1036242" y="4225598"/>
                  <a:pt x="1040295" y="4077655"/>
                </a:cubicBezTo>
                <a:cubicBezTo>
                  <a:pt x="1040663" y="4064225"/>
                  <a:pt x="1045145" y="4051215"/>
                  <a:pt x="1046921" y="4037898"/>
                </a:cubicBezTo>
                <a:cubicBezTo>
                  <a:pt x="1049564" y="4018073"/>
                  <a:pt x="1051338" y="3998141"/>
                  <a:pt x="1053547" y="3978263"/>
                </a:cubicBezTo>
                <a:cubicBezTo>
                  <a:pt x="1055756" y="3881080"/>
                  <a:pt x="1056438" y="3783851"/>
                  <a:pt x="1060174" y="3686715"/>
                </a:cubicBezTo>
                <a:cubicBezTo>
                  <a:pt x="1060858" y="3668921"/>
                  <a:pt x="1064394" y="3651351"/>
                  <a:pt x="1066800" y="3633707"/>
                </a:cubicBezTo>
                <a:cubicBezTo>
                  <a:pt x="1071020" y="3602758"/>
                  <a:pt x="1080052" y="3540942"/>
                  <a:pt x="1080052" y="3540942"/>
                </a:cubicBezTo>
                <a:cubicBezTo>
                  <a:pt x="1082261" y="3481307"/>
                  <a:pt x="1087782" y="3584011"/>
                  <a:pt x="1086678" y="3362037"/>
                </a:cubicBezTo>
                <a:cubicBezTo>
                  <a:pt x="1085574" y="3140063"/>
                  <a:pt x="1078948" y="2413402"/>
                  <a:pt x="1073426" y="2209098"/>
                </a:cubicBezTo>
                <a:cubicBezTo>
                  <a:pt x="1067904" y="2004794"/>
                  <a:pt x="1057331" y="2155129"/>
                  <a:pt x="1053547" y="2136211"/>
                </a:cubicBezTo>
                <a:cubicBezTo>
                  <a:pt x="1049793" y="2068642"/>
                  <a:pt x="1044311" y="1941647"/>
                  <a:pt x="1033669" y="1877794"/>
                </a:cubicBezTo>
                <a:cubicBezTo>
                  <a:pt x="1031460" y="1864542"/>
                  <a:pt x="1028527" y="1851390"/>
                  <a:pt x="1027043" y="1838037"/>
                </a:cubicBezTo>
                <a:cubicBezTo>
                  <a:pt x="1021898" y="1791729"/>
                  <a:pt x="1013791" y="1698889"/>
                  <a:pt x="1013791" y="1698889"/>
                </a:cubicBezTo>
                <a:cubicBezTo>
                  <a:pt x="1016172" y="1634604"/>
                  <a:pt x="1016364" y="1528480"/>
                  <a:pt x="1027043" y="1453724"/>
                </a:cubicBezTo>
                <a:cubicBezTo>
                  <a:pt x="1028331" y="1444709"/>
                  <a:pt x="1031273" y="1436006"/>
                  <a:pt x="1033669" y="1427220"/>
                </a:cubicBezTo>
                <a:cubicBezTo>
                  <a:pt x="1049308" y="1369875"/>
                  <a:pt x="1042923" y="1390165"/>
                  <a:pt x="1066800" y="1334455"/>
                </a:cubicBezTo>
                <a:cubicBezTo>
                  <a:pt x="1078521" y="1275848"/>
                  <a:pt x="1067135" y="1323551"/>
                  <a:pt x="1093304" y="1248315"/>
                </a:cubicBezTo>
                <a:cubicBezTo>
                  <a:pt x="1104777" y="1215331"/>
                  <a:pt x="1114172" y="1181623"/>
                  <a:pt x="1126434" y="1148924"/>
                </a:cubicBezTo>
                <a:cubicBezTo>
                  <a:pt x="1133060" y="1131254"/>
                  <a:pt x="1140684" y="1113927"/>
                  <a:pt x="1146313" y="1095915"/>
                </a:cubicBezTo>
                <a:cubicBezTo>
                  <a:pt x="1151746" y="1078531"/>
                  <a:pt x="1153548" y="1060098"/>
                  <a:pt x="1159565" y="1042907"/>
                </a:cubicBezTo>
                <a:cubicBezTo>
                  <a:pt x="1169050" y="1015806"/>
                  <a:pt x="1181763" y="989944"/>
                  <a:pt x="1192695" y="963394"/>
                </a:cubicBezTo>
                <a:cubicBezTo>
                  <a:pt x="1197224" y="952396"/>
                  <a:pt x="1201529" y="941307"/>
                  <a:pt x="1205947" y="930263"/>
                </a:cubicBezTo>
                <a:cubicBezTo>
                  <a:pt x="1205953" y="930247"/>
                  <a:pt x="1232447" y="864018"/>
                  <a:pt x="1232452" y="864002"/>
                </a:cubicBezTo>
                <a:cubicBezTo>
                  <a:pt x="1236869" y="848541"/>
                  <a:pt x="1239932" y="832628"/>
                  <a:pt x="1245704" y="817620"/>
                </a:cubicBezTo>
                <a:cubicBezTo>
                  <a:pt x="1251023" y="803791"/>
                  <a:pt x="1259565" y="791403"/>
                  <a:pt x="1265582" y="777863"/>
                </a:cubicBezTo>
                <a:cubicBezTo>
                  <a:pt x="1268419" y="771481"/>
                  <a:pt x="1269084" y="764232"/>
                  <a:pt x="1272208" y="757985"/>
                </a:cubicBezTo>
                <a:cubicBezTo>
                  <a:pt x="1277968" y="746466"/>
                  <a:pt x="1286327" y="736374"/>
                  <a:pt x="1292087" y="724855"/>
                </a:cubicBezTo>
                <a:cubicBezTo>
                  <a:pt x="1339055" y="630919"/>
                  <a:pt x="1283302" y="734905"/>
                  <a:pt x="1311965" y="671846"/>
                </a:cubicBezTo>
                <a:cubicBezTo>
                  <a:pt x="1320140" y="653861"/>
                  <a:pt x="1332222" y="637578"/>
                  <a:pt x="1338469" y="618837"/>
                </a:cubicBezTo>
                <a:cubicBezTo>
                  <a:pt x="1340678" y="612211"/>
                  <a:pt x="1341630" y="605023"/>
                  <a:pt x="1345095" y="598959"/>
                </a:cubicBezTo>
                <a:cubicBezTo>
                  <a:pt x="1350574" y="589371"/>
                  <a:pt x="1359121" y="581820"/>
                  <a:pt x="1364974" y="572455"/>
                </a:cubicBezTo>
                <a:cubicBezTo>
                  <a:pt x="1373637" y="558595"/>
                  <a:pt x="1379318" y="538232"/>
                  <a:pt x="1391478" y="526072"/>
                </a:cubicBezTo>
                <a:cubicBezTo>
                  <a:pt x="1399287" y="518263"/>
                  <a:pt x="1410173" y="514003"/>
                  <a:pt x="1417982" y="506194"/>
                </a:cubicBezTo>
                <a:cubicBezTo>
                  <a:pt x="1425791" y="498385"/>
                  <a:pt x="1429549" y="486961"/>
                  <a:pt x="1437860" y="479689"/>
                </a:cubicBezTo>
                <a:cubicBezTo>
                  <a:pt x="1447552" y="471208"/>
                  <a:pt x="1460126" y="466725"/>
                  <a:pt x="1470991" y="459811"/>
                </a:cubicBezTo>
                <a:cubicBezTo>
                  <a:pt x="1484428" y="451260"/>
                  <a:pt x="1499485" y="444569"/>
                  <a:pt x="1510747" y="433307"/>
                </a:cubicBezTo>
                <a:cubicBezTo>
                  <a:pt x="1515165" y="428890"/>
                  <a:pt x="1518643" y="423269"/>
                  <a:pt x="1524000" y="420055"/>
                </a:cubicBezTo>
                <a:cubicBezTo>
                  <a:pt x="1529989" y="416462"/>
                  <a:pt x="1537393" y="416023"/>
                  <a:pt x="1543878" y="413429"/>
                </a:cubicBezTo>
                <a:cubicBezTo>
                  <a:pt x="1559496" y="407182"/>
                  <a:pt x="1574987" y="400599"/>
                  <a:pt x="1590260" y="393550"/>
                </a:cubicBezTo>
                <a:cubicBezTo>
                  <a:pt x="1603713" y="387341"/>
                  <a:pt x="1616362" y="379422"/>
                  <a:pt x="1630017" y="373672"/>
                </a:cubicBezTo>
                <a:cubicBezTo>
                  <a:pt x="1686610" y="349844"/>
                  <a:pt x="1743143" y="330169"/>
                  <a:pt x="1802295" y="314037"/>
                </a:cubicBezTo>
                <a:cubicBezTo>
                  <a:pt x="1828652" y="306849"/>
                  <a:pt x="1854655" y="297176"/>
                  <a:pt x="1881808" y="294159"/>
                </a:cubicBezTo>
                <a:cubicBezTo>
                  <a:pt x="1901686" y="291950"/>
                  <a:pt x="1921714" y="290821"/>
                  <a:pt x="1941443" y="287533"/>
                </a:cubicBezTo>
                <a:cubicBezTo>
                  <a:pt x="1961529" y="284185"/>
                  <a:pt x="1981064" y="278034"/>
                  <a:pt x="2001078" y="274281"/>
                </a:cubicBezTo>
                <a:cubicBezTo>
                  <a:pt x="2016428" y="271403"/>
                  <a:pt x="2032110" y="270533"/>
                  <a:pt x="2047460" y="267655"/>
                </a:cubicBezTo>
                <a:cubicBezTo>
                  <a:pt x="2122029" y="253673"/>
                  <a:pt x="2098183" y="252432"/>
                  <a:pt x="2179982" y="241150"/>
                </a:cubicBezTo>
                <a:cubicBezTo>
                  <a:pt x="2293424" y="225503"/>
                  <a:pt x="2314349" y="227143"/>
                  <a:pt x="2431774" y="221272"/>
                </a:cubicBezTo>
                <a:lnTo>
                  <a:pt x="2557669" y="227898"/>
                </a:lnTo>
                <a:cubicBezTo>
                  <a:pt x="2799638" y="238194"/>
                  <a:pt x="2670702" y="229644"/>
                  <a:pt x="2862469" y="241150"/>
                </a:cubicBezTo>
                <a:cubicBezTo>
                  <a:pt x="2953037" y="246584"/>
                  <a:pt x="3049057" y="250239"/>
                  <a:pt x="3140765" y="261029"/>
                </a:cubicBezTo>
                <a:cubicBezTo>
                  <a:pt x="3174998" y="265057"/>
                  <a:pt x="3221514" y="272934"/>
                  <a:pt x="3253408" y="280907"/>
                </a:cubicBezTo>
                <a:cubicBezTo>
                  <a:pt x="3262243" y="283116"/>
                  <a:pt x="3271156" y="285031"/>
                  <a:pt x="3279913" y="287533"/>
                </a:cubicBezTo>
                <a:cubicBezTo>
                  <a:pt x="3315887" y="297811"/>
                  <a:pt x="3296099" y="297961"/>
                  <a:pt x="3352800" y="307411"/>
                </a:cubicBezTo>
                <a:cubicBezTo>
                  <a:pt x="3430709" y="320396"/>
                  <a:pt x="3359750" y="307483"/>
                  <a:pt x="3419060" y="320663"/>
                </a:cubicBezTo>
                <a:cubicBezTo>
                  <a:pt x="3494768" y="337487"/>
                  <a:pt x="3414058" y="317756"/>
                  <a:pt x="3478695" y="333915"/>
                </a:cubicBezTo>
                <a:cubicBezTo>
                  <a:pt x="3520347" y="361684"/>
                  <a:pt x="3474640" y="332399"/>
                  <a:pt x="3525078" y="360420"/>
                </a:cubicBezTo>
                <a:cubicBezTo>
                  <a:pt x="3553356" y="376130"/>
                  <a:pt x="3556906" y="381633"/>
                  <a:pt x="3584713" y="393550"/>
                </a:cubicBezTo>
                <a:cubicBezTo>
                  <a:pt x="3591133" y="396301"/>
                  <a:pt x="3597965" y="397967"/>
                  <a:pt x="3604591" y="400176"/>
                </a:cubicBezTo>
                <a:cubicBezTo>
                  <a:pt x="3613426" y="406802"/>
                  <a:pt x="3621730" y="414202"/>
                  <a:pt x="3631095" y="420055"/>
                </a:cubicBezTo>
                <a:cubicBezTo>
                  <a:pt x="3639471" y="425290"/>
                  <a:pt x="3649130" y="428225"/>
                  <a:pt x="3657600" y="433307"/>
                </a:cubicBezTo>
                <a:cubicBezTo>
                  <a:pt x="3672345" y="442154"/>
                  <a:pt x="3708328" y="466745"/>
                  <a:pt x="3723860" y="479689"/>
                </a:cubicBezTo>
                <a:cubicBezTo>
                  <a:pt x="3744891" y="497215"/>
                  <a:pt x="3730910" y="489475"/>
                  <a:pt x="3750365" y="512820"/>
                </a:cubicBezTo>
                <a:cubicBezTo>
                  <a:pt x="3778691" y="546811"/>
                  <a:pt x="3781521" y="528748"/>
                  <a:pt x="3810000" y="585707"/>
                </a:cubicBezTo>
                <a:cubicBezTo>
                  <a:pt x="3818835" y="603376"/>
                  <a:pt x="3830257" y="619974"/>
                  <a:pt x="3836504" y="638715"/>
                </a:cubicBezTo>
                <a:cubicBezTo>
                  <a:pt x="3851651" y="684158"/>
                  <a:pt x="3833763" y="627753"/>
                  <a:pt x="3849756" y="691724"/>
                </a:cubicBezTo>
                <a:cubicBezTo>
                  <a:pt x="3851450" y="698500"/>
                  <a:pt x="3854173" y="704976"/>
                  <a:pt x="3856382" y="711602"/>
                </a:cubicBezTo>
                <a:cubicBezTo>
                  <a:pt x="3858591" y="731480"/>
                  <a:pt x="3863008" y="751236"/>
                  <a:pt x="3863008" y="771237"/>
                </a:cubicBezTo>
                <a:cubicBezTo>
                  <a:pt x="3863008" y="1207999"/>
                  <a:pt x="3870688" y="974836"/>
                  <a:pt x="3849756" y="1142298"/>
                </a:cubicBezTo>
                <a:cubicBezTo>
                  <a:pt x="3836343" y="1249608"/>
                  <a:pt x="3850613" y="1164944"/>
                  <a:pt x="3836504" y="1228437"/>
                </a:cubicBezTo>
                <a:cubicBezTo>
                  <a:pt x="3834061" y="1239431"/>
                  <a:pt x="3832321" y="1250574"/>
                  <a:pt x="3829878" y="1261568"/>
                </a:cubicBezTo>
                <a:cubicBezTo>
                  <a:pt x="3827903" y="1270458"/>
                  <a:pt x="3825227" y="1279182"/>
                  <a:pt x="3823252" y="1288072"/>
                </a:cubicBezTo>
                <a:cubicBezTo>
                  <a:pt x="3820809" y="1299066"/>
                  <a:pt x="3820187" y="1310518"/>
                  <a:pt x="3816626" y="1321202"/>
                </a:cubicBezTo>
                <a:cubicBezTo>
                  <a:pt x="3813502" y="1330573"/>
                  <a:pt x="3807791" y="1338872"/>
                  <a:pt x="3803374" y="1347707"/>
                </a:cubicBezTo>
                <a:cubicBezTo>
                  <a:pt x="3801576" y="1356696"/>
                  <a:pt x="3794129" y="1396654"/>
                  <a:pt x="3790121" y="1407342"/>
                </a:cubicBezTo>
                <a:cubicBezTo>
                  <a:pt x="3786653" y="1416591"/>
                  <a:pt x="3781286" y="1425011"/>
                  <a:pt x="3776869" y="1433846"/>
                </a:cubicBezTo>
                <a:cubicBezTo>
                  <a:pt x="3754894" y="1543721"/>
                  <a:pt x="3786239" y="1408858"/>
                  <a:pt x="3756991" y="1486855"/>
                </a:cubicBezTo>
                <a:cubicBezTo>
                  <a:pt x="3732320" y="1552645"/>
                  <a:pt x="3769529" y="1489762"/>
                  <a:pt x="3737113" y="1546489"/>
                </a:cubicBezTo>
                <a:cubicBezTo>
                  <a:pt x="3725260" y="1567232"/>
                  <a:pt x="3718203" y="1571541"/>
                  <a:pt x="3703982" y="1592872"/>
                </a:cubicBezTo>
                <a:cubicBezTo>
                  <a:pt x="3692424" y="1610209"/>
                  <a:pt x="3681572" y="1628014"/>
                  <a:pt x="3670852" y="1645881"/>
                </a:cubicBezTo>
                <a:cubicBezTo>
                  <a:pt x="3664226" y="1656924"/>
                  <a:pt x="3658118" y="1668295"/>
                  <a:pt x="3650974" y="1679011"/>
                </a:cubicBezTo>
                <a:cubicBezTo>
                  <a:pt x="3644848" y="1688200"/>
                  <a:pt x="3637514" y="1696529"/>
                  <a:pt x="3631095" y="1705515"/>
                </a:cubicBezTo>
                <a:cubicBezTo>
                  <a:pt x="3626466" y="1711995"/>
                  <a:pt x="3622527" y="1718953"/>
                  <a:pt x="3617843" y="1725394"/>
                </a:cubicBezTo>
                <a:cubicBezTo>
                  <a:pt x="3604852" y="1743256"/>
                  <a:pt x="3589451" y="1759463"/>
                  <a:pt x="3578087" y="1778402"/>
                </a:cubicBezTo>
                <a:cubicBezTo>
                  <a:pt x="3571461" y="1789446"/>
                  <a:pt x="3566527" y="1801701"/>
                  <a:pt x="3558208" y="1811533"/>
                </a:cubicBezTo>
                <a:cubicBezTo>
                  <a:pt x="3542067" y="1830609"/>
                  <a:pt x="3521197" y="1845346"/>
                  <a:pt x="3505200" y="1864542"/>
                </a:cubicBezTo>
                <a:cubicBezTo>
                  <a:pt x="3410617" y="1978038"/>
                  <a:pt x="3522982" y="1845644"/>
                  <a:pt x="3445565" y="1930802"/>
                </a:cubicBezTo>
                <a:cubicBezTo>
                  <a:pt x="3431867" y="1945870"/>
                  <a:pt x="3420207" y="1962786"/>
                  <a:pt x="3405808" y="1977185"/>
                </a:cubicBezTo>
                <a:cubicBezTo>
                  <a:pt x="3346037" y="2036957"/>
                  <a:pt x="3377383" y="1998099"/>
                  <a:pt x="3319669" y="2043446"/>
                </a:cubicBezTo>
                <a:cubicBezTo>
                  <a:pt x="3301207" y="2057952"/>
                  <a:pt x="3284761" y="2074876"/>
                  <a:pt x="3266660" y="2089829"/>
                </a:cubicBezTo>
                <a:cubicBezTo>
                  <a:pt x="3241614" y="2110519"/>
                  <a:pt x="3147913" y="2182071"/>
                  <a:pt x="3114260" y="2215724"/>
                </a:cubicBezTo>
                <a:cubicBezTo>
                  <a:pt x="3087756" y="2242228"/>
                  <a:pt x="3063072" y="2270688"/>
                  <a:pt x="3034747" y="2295237"/>
                </a:cubicBezTo>
                <a:cubicBezTo>
                  <a:pt x="3001617" y="2323950"/>
                  <a:pt x="2966356" y="2350375"/>
                  <a:pt x="2935356" y="2381376"/>
                </a:cubicBezTo>
                <a:cubicBezTo>
                  <a:pt x="2857796" y="2458937"/>
                  <a:pt x="2916472" y="2403060"/>
                  <a:pt x="2809460" y="2494020"/>
                </a:cubicBezTo>
                <a:cubicBezTo>
                  <a:pt x="2791571" y="2509226"/>
                  <a:pt x="2777452" y="2529902"/>
                  <a:pt x="2756452" y="2540402"/>
                </a:cubicBezTo>
                <a:cubicBezTo>
                  <a:pt x="2743200" y="2547028"/>
                  <a:pt x="2728877" y="2551847"/>
                  <a:pt x="2716695" y="2560281"/>
                </a:cubicBezTo>
                <a:cubicBezTo>
                  <a:pt x="2699953" y="2571872"/>
                  <a:pt x="2686386" y="2587535"/>
                  <a:pt x="2670313" y="2600037"/>
                </a:cubicBezTo>
                <a:cubicBezTo>
                  <a:pt x="2646600" y="2618481"/>
                  <a:pt x="2622422" y="2636382"/>
                  <a:pt x="2597426" y="2653046"/>
                </a:cubicBezTo>
                <a:cubicBezTo>
                  <a:pt x="2570922" y="2670716"/>
                  <a:pt x="2543397" y="2686943"/>
                  <a:pt x="2517913" y="2706055"/>
                </a:cubicBezTo>
                <a:cubicBezTo>
                  <a:pt x="2500243" y="2719307"/>
                  <a:pt x="2484659" y="2735933"/>
                  <a:pt x="2464904" y="2745811"/>
                </a:cubicBezTo>
                <a:cubicBezTo>
                  <a:pt x="2338388" y="2809069"/>
                  <a:pt x="2521511" y="2716138"/>
                  <a:pt x="2418521" y="2772315"/>
                </a:cubicBezTo>
                <a:cubicBezTo>
                  <a:pt x="2401178" y="2781775"/>
                  <a:pt x="2379482" y="2784852"/>
                  <a:pt x="2365513" y="2798820"/>
                </a:cubicBezTo>
                <a:cubicBezTo>
                  <a:pt x="2350320" y="2814012"/>
                  <a:pt x="2338891" y="2826415"/>
                  <a:pt x="2319130" y="2838576"/>
                </a:cubicBezTo>
                <a:cubicBezTo>
                  <a:pt x="2155952" y="2938994"/>
                  <a:pt x="2344388" y="2816446"/>
                  <a:pt x="2232991" y="2878333"/>
                </a:cubicBezTo>
                <a:cubicBezTo>
                  <a:pt x="2223337" y="2883696"/>
                  <a:pt x="2216364" y="2893272"/>
                  <a:pt x="2206487" y="2898211"/>
                </a:cubicBezTo>
                <a:cubicBezTo>
                  <a:pt x="2193993" y="2904458"/>
                  <a:pt x="2178353" y="2903714"/>
                  <a:pt x="2166730" y="2911463"/>
                </a:cubicBezTo>
                <a:cubicBezTo>
                  <a:pt x="2128534" y="2936927"/>
                  <a:pt x="2165376" y="2914884"/>
                  <a:pt x="2126974" y="2931342"/>
                </a:cubicBezTo>
                <a:cubicBezTo>
                  <a:pt x="2100431" y="2942718"/>
                  <a:pt x="2105449" y="2945006"/>
                  <a:pt x="2080591" y="2951220"/>
                </a:cubicBezTo>
                <a:cubicBezTo>
                  <a:pt x="2069665" y="2953951"/>
                  <a:pt x="2058454" y="2955403"/>
                  <a:pt x="2047460" y="2957846"/>
                </a:cubicBezTo>
                <a:cubicBezTo>
                  <a:pt x="2038570" y="2959821"/>
                  <a:pt x="2029846" y="2962497"/>
                  <a:pt x="2020956" y="2964472"/>
                </a:cubicBezTo>
                <a:cubicBezTo>
                  <a:pt x="2009962" y="2966915"/>
                  <a:pt x="1998655" y="2968004"/>
                  <a:pt x="1987826" y="2971098"/>
                </a:cubicBezTo>
                <a:cubicBezTo>
                  <a:pt x="1967679" y="2976854"/>
                  <a:pt x="1947646" y="2983194"/>
                  <a:pt x="1928191" y="2990976"/>
                </a:cubicBezTo>
                <a:cubicBezTo>
                  <a:pt x="1917147" y="2995394"/>
                  <a:pt x="1906238" y="3000164"/>
                  <a:pt x="1895060" y="3004229"/>
                </a:cubicBezTo>
                <a:cubicBezTo>
                  <a:pt x="1881932" y="3009003"/>
                  <a:pt x="1867798" y="3011234"/>
                  <a:pt x="1855304" y="3017481"/>
                </a:cubicBezTo>
                <a:cubicBezTo>
                  <a:pt x="1837634" y="3026316"/>
                  <a:pt x="1821036" y="3037738"/>
                  <a:pt x="1802295" y="3043985"/>
                </a:cubicBezTo>
                <a:cubicBezTo>
                  <a:pt x="1795669" y="3046194"/>
                  <a:pt x="1788523" y="3047219"/>
                  <a:pt x="1782417" y="3050611"/>
                </a:cubicBezTo>
                <a:cubicBezTo>
                  <a:pt x="1768494" y="3058346"/>
                  <a:pt x="1757770" y="3072078"/>
                  <a:pt x="1742660" y="3077115"/>
                </a:cubicBezTo>
                <a:cubicBezTo>
                  <a:pt x="1696033" y="3092660"/>
                  <a:pt x="1753605" y="3072425"/>
                  <a:pt x="1696278" y="3096994"/>
                </a:cubicBezTo>
                <a:cubicBezTo>
                  <a:pt x="1684357" y="3102103"/>
                  <a:pt x="1661535" y="3107659"/>
                  <a:pt x="1649895" y="3110246"/>
                </a:cubicBezTo>
                <a:cubicBezTo>
                  <a:pt x="1600365" y="3121252"/>
                  <a:pt x="1622253" y="3114815"/>
                  <a:pt x="1557130" y="3123498"/>
                </a:cubicBezTo>
                <a:cubicBezTo>
                  <a:pt x="1543813" y="3125274"/>
                  <a:pt x="1530735" y="3128718"/>
                  <a:pt x="1517374" y="3130124"/>
                </a:cubicBezTo>
                <a:cubicBezTo>
                  <a:pt x="1488734" y="3133139"/>
                  <a:pt x="1459902" y="3134020"/>
                  <a:pt x="1431234" y="3136750"/>
                </a:cubicBezTo>
                <a:cubicBezTo>
                  <a:pt x="1413507" y="3138438"/>
                  <a:pt x="1395854" y="3140858"/>
                  <a:pt x="1378226" y="3143376"/>
                </a:cubicBezTo>
                <a:cubicBezTo>
                  <a:pt x="1327493" y="3150624"/>
                  <a:pt x="1343068" y="3151392"/>
                  <a:pt x="1285460" y="3156629"/>
                </a:cubicBezTo>
                <a:cubicBezTo>
                  <a:pt x="1254587" y="3159436"/>
                  <a:pt x="1223594" y="3160750"/>
                  <a:pt x="1192695" y="3163255"/>
                </a:cubicBezTo>
                <a:cubicBezTo>
                  <a:pt x="1141870" y="3167376"/>
                  <a:pt x="1090975" y="3170876"/>
                  <a:pt x="1040295" y="3176507"/>
                </a:cubicBezTo>
                <a:cubicBezTo>
                  <a:pt x="1020417" y="3178716"/>
                  <a:pt x="1000583" y="3181375"/>
                  <a:pt x="980660" y="3183133"/>
                </a:cubicBezTo>
                <a:lnTo>
                  <a:pt x="815008" y="3196385"/>
                </a:lnTo>
                <a:lnTo>
                  <a:pt x="742121" y="3203011"/>
                </a:lnTo>
                <a:lnTo>
                  <a:pt x="377687" y="3196385"/>
                </a:lnTo>
                <a:cubicBezTo>
                  <a:pt x="364259" y="3195945"/>
                  <a:pt x="351045" y="3192673"/>
                  <a:pt x="337930" y="3189759"/>
                </a:cubicBezTo>
                <a:cubicBezTo>
                  <a:pt x="331112" y="3188244"/>
                  <a:pt x="324678" y="3185342"/>
                  <a:pt x="318052" y="3183133"/>
                </a:cubicBezTo>
                <a:cubicBezTo>
                  <a:pt x="309217" y="3174298"/>
                  <a:pt x="301303" y="3164434"/>
                  <a:pt x="291547" y="3156629"/>
                </a:cubicBezTo>
                <a:cubicBezTo>
                  <a:pt x="280728" y="3147974"/>
                  <a:pt x="238097" y="3123056"/>
                  <a:pt x="225287" y="3110246"/>
                </a:cubicBezTo>
                <a:cubicBezTo>
                  <a:pt x="219656" y="3104615"/>
                  <a:pt x="217217" y="3096414"/>
                  <a:pt x="212034" y="3090368"/>
                </a:cubicBezTo>
                <a:cubicBezTo>
                  <a:pt x="203903" y="3080882"/>
                  <a:pt x="193601" y="3073401"/>
                  <a:pt x="185530" y="3063863"/>
                </a:cubicBezTo>
                <a:cubicBezTo>
                  <a:pt x="169263" y="3044639"/>
                  <a:pt x="156954" y="3022036"/>
                  <a:pt x="139147" y="3004229"/>
                </a:cubicBezTo>
                <a:cubicBezTo>
                  <a:pt x="123686" y="2988768"/>
                  <a:pt x="104014" y="2976595"/>
                  <a:pt x="92765" y="2957846"/>
                </a:cubicBezTo>
                <a:cubicBezTo>
                  <a:pt x="86139" y="2946802"/>
                  <a:pt x="79713" y="2935636"/>
                  <a:pt x="72887" y="2924715"/>
                </a:cubicBezTo>
                <a:cubicBezTo>
                  <a:pt x="59740" y="2903681"/>
                  <a:pt x="52006" y="2896207"/>
                  <a:pt x="39756" y="2871707"/>
                </a:cubicBezTo>
                <a:cubicBezTo>
                  <a:pt x="34437" y="2861068"/>
                  <a:pt x="31335" y="2849445"/>
                  <a:pt x="26504" y="2838576"/>
                </a:cubicBezTo>
                <a:cubicBezTo>
                  <a:pt x="22492" y="2829550"/>
                  <a:pt x="16720" y="2821321"/>
                  <a:pt x="13252" y="2812072"/>
                </a:cubicBezTo>
                <a:cubicBezTo>
                  <a:pt x="9241" y="2801377"/>
                  <a:pt x="1799" y="2761434"/>
                  <a:pt x="0" y="2752437"/>
                </a:cubicBezTo>
                <a:cubicBezTo>
                  <a:pt x="2209" y="2615498"/>
                  <a:pt x="1906" y="2478495"/>
                  <a:pt x="6626" y="2341620"/>
                </a:cubicBezTo>
                <a:cubicBezTo>
                  <a:pt x="8535" y="2286259"/>
                  <a:pt x="2361" y="2228519"/>
                  <a:pt x="19878" y="2175968"/>
                </a:cubicBezTo>
                <a:cubicBezTo>
                  <a:pt x="35691" y="2128527"/>
                  <a:pt x="32456" y="2145122"/>
                  <a:pt x="39756" y="2096455"/>
                </a:cubicBezTo>
                <a:cubicBezTo>
                  <a:pt x="44389" y="2065565"/>
                  <a:pt x="45432" y="2033992"/>
                  <a:pt x="53008" y="2003689"/>
                </a:cubicBezTo>
                <a:cubicBezTo>
                  <a:pt x="55217" y="1994854"/>
                  <a:pt x="58005" y="1986145"/>
                  <a:pt x="59634" y="1977185"/>
                </a:cubicBezTo>
                <a:cubicBezTo>
                  <a:pt x="62428" y="1961819"/>
                  <a:pt x="62987" y="1946073"/>
                  <a:pt x="66260" y="1930802"/>
                </a:cubicBezTo>
                <a:cubicBezTo>
                  <a:pt x="69629" y="1915080"/>
                  <a:pt x="75095" y="1899881"/>
                  <a:pt x="79513" y="1884420"/>
                </a:cubicBezTo>
                <a:cubicBezTo>
                  <a:pt x="81722" y="1868959"/>
                  <a:pt x="83571" y="1853442"/>
                  <a:pt x="86139" y="1838037"/>
                </a:cubicBezTo>
                <a:cubicBezTo>
                  <a:pt x="90358" y="1812724"/>
                  <a:pt x="97611" y="1782062"/>
                  <a:pt x="106017" y="1758524"/>
                </a:cubicBezTo>
                <a:cubicBezTo>
                  <a:pt x="111674" y="1742683"/>
                  <a:pt x="120147" y="1727950"/>
                  <a:pt x="125895" y="1712142"/>
                </a:cubicBezTo>
                <a:cubicBezTo>
                  <a:pt x="129007" y="1703583"/>
                  <a:pt x="130125" y="1694423"/>
                  <a:pt x="132521" y="1685637"/>
                </a:cubicBezTo>
                <a:cubicBezTo>
                  <a:pt x="136752" y="1670124"/>
                  <a:pt x="141045" y="1654623"/>
                  <a:pt x="145774" y="1639255"/>
                </a:cubicBezTo>
                <a:cubicBezTo>
                  <a:pt x="165117" y="1576392"/>
                  <a:pt x="151854" y="1622534"/>
                  <a:pt x="172278" y="1566368"/>
                </a:cubicBezTo>
                <a:cubicBezTo>
                  <a:pt x="177052" y="1553240"/>
                  <a:pt x="180515" y="1539649"/>
                  <a:pt x="185530" y="1526611"/>
                </a:cubicBezTo>
                <a:cubicBezTo>
                  <a:pt x="191568" y="1510911"/>
                  <a:pt x="199660" y="1496037"/>
                  <a:pt x="205408" y="1480229"/>
                </a:cubicBezTo>
                <a:cubicBezTo>
                  <a:pt x="208520" y="1471670"/>
                  <a:pt x="208652" y="1462180"/>
                  <a:pt x="212034" y="1453724"/>
                </a:cubicBezTo>
                <a:cubicBezTo>
                  <a:pt x="217537" y="1439967"/>
                  <a:pt x="226214" y="1427645"/>
                  <a:pt x="231913" y="1413968"/>
                </a:cubicBezTo>
                <a:cubicBezTo>
                  <a:pt x="237286" y="1401073"/>
                  <a:pt x="241490" y="1387688"/>
                  <a:pt x="245165" y="1374211"/>
                </a:cubicBezTo>
                <a:cubicBezTo>
                  <a:pt x="248128" y="1363346"/>
                  <a:pt x="247837" y="1351626"/>
                  <a:pt x="251791" y="1341081"/>
                </a:cubicBezTo>
                <a:cubicBezTo>
                  <a:pt x="254587" y="1333624"/>
                  <a:pt x="261809" y="1328479"/>
                  <a:pt x="265043" y="1321202"/>
                </a:cubicBezTo>
                <a:cubicBezTo>
                  <a:pt x="289770" y="1265566"/>
                  <a:pt x="266539" y="1298330"/>
                  <a:pt x="291547" y="1248315"/>
                </a:cubicBezTo>
                <a:cubicBezTo>
                  <a:pt x="295109" y="1241192"/>
                  <a:pt x="301238" y="1235560"/>
                  <a:pt x="304800" y="1228437"/>
                </a:cubicBezTo>
                <a:cubicBezTo>
                  <a:pt x="310119" y="1217799"/>
                  <a:pt x="313221" y="1206176"/>
                  <a:pt x="318052" y="1195307"/>
                </a:cubicBezTo>
                <a:cubicBezTo>
                  <a:pt x="338077" y="1150251"/>
                  <a:pt x="323236" y="1186234"/>
                  <a:pt x="344556" y="1148924"/>
                </a:cubicBezTo>
                <a:cubicBezTo>
                  <a:pt x="349457" y="1140348"/>
                  <a:pt x="353796" y="1131446"/>
                  <a:pt x="357808" y="1122420"/>
                </a:cubicBezTo>
                <a:cubicBezTo>
                  <a:pt x="362639" y="1111551"/>
                  <a:pt x="365159" y="1099616"/>
                  <a:pt x="371060" y="1089289"/>
                </a:cubicBezTo>
                <a:cubicBezTo>
                  <a:pt x="374160" y="1083865"/>
                  <a:pt x="379895" y="1080454"/>
                  <a:pt x="384313" y="1076037"/>
                </a:cubicBezTo>
                <a:cubicBezTo>
                  <a:pt x="388730" y="1067202"/>
                  <a:pt x="392330" y="1057909"/>
                  <a:pt x="397565" y="1049533"/>
                </a:cubicBezTo>
                <a:cubicBezTo>
                  <a:pt x="403418" y="1040168"/>
                  <a:pt x="411024" y="1032015"/>
                  <a:pt x="417443" y="1023029"/>
                </a:cubicBezTo>
                <a:cubicBezTo>
                  <a:pt x="422072" y="1016549"/>
                  <a:pt x="426474" y="1009903"/>
                  <a:pt x="430695" y="1003150"/>
                </a:cubicBezTo>
                <a:cubicBezTo>
                  <a:pt x="437521" y="992229"/>
                  <a:pt x="444407" y="981326"/>
                  <a:pt x="450574" y="970020"/>
                </a:cubicBezTo>
                <a:cubicBezTo>
                  <a:pt x="457669" y="957013"/>
                  <a:pt x="461737" y="942246"/>
                  <a:pt x="470452" y="930263"/>
                </a:cubicBezTo>
                <a:cubicBezTo>
                  <a:pt x="479638" y="917632"/>
                  <a:pt x="493206" y="908806"/>
                  <a:pt x="503582" y="897133"/>
                </a:cubicBezTo>
                <a:cubicBezTo>
                  <a:pt x="521679" y="876774"/>
                  <a:pt x="533686" y="852578"/>
                  <a:pt x="549965" y="830872"/>
                </a:cubicBezTo>
                <a:cubicBezTo>
                  <a:pt x="602394" y="760966"/>
                  <a:pt x="562712" y="818197"/>
                  <a:pt x="609600" y="764611"/>
                </a:cubicBezTo>
                <a:cubicBezTo>
                  <a:pt x="632319" y="738647"/>
                  <a:pt x="654104" y="711874"/>
                  <a:pt x="675860" y="685098"/>
                </a:cubicBezTo>
                <a:cubicBezTo>
                  <a:pt x="682824" y="676527"/>
                  <a:pt x="687116" y="665493"/>
                  <a:pt x="695739" y="658594"/>
                </a:cubicBezTo>
                <a:cubicBezTo>
                  <a:pt x="706782" y="649759"/>
                  <a:pt x="718869" y="642089"/>
                  <a:pt x="728869" y="632089"/>
                </a:cubicBezTo>
                <a:cubicBezTo>
                  <a:pt x="738869" y="622089"/>
                  <a:pt x="746888" y="610273"/>
                  <a:pt x="755374" y="598959"/>
                </a:cubicBezTo>
                <a:cubicBezTo>
                  <a:pt x="760152" y="592588"/>
                  <a:pt x="762995" y="584712"/>
                  <a:pt x="768626" y="579081"/>
                </a:cubicBezTo>
                <a:cubicBezTo>
                  <a:pt x="778626" y="569081"/>
                  <a:pt x="791244" y="562037"/>
                  <a:pt x="801756" y="552576"/>
                </a:cubicBezTo>
                <a:cubicBezTo>
                  <a:pt x="879233" y="482847"/>
                  <a:pt x="777817" y="558172"/>
                  <a:pt x="907774" y="466437"/>
                </a:cubicBezTo>
                <a:cubicBezTo>
                  <a:pt x="920786" y="457252"/>
                  <a:pt x="936268" y="451195"/>
                  <a:pt x="947530" y="439933"/>
                </a:cubicBezTo>
                <a:cubicBezTo>
                  <a:pt x="968078" y="419385"/>
                  <a:pt x="976206" y="408758"/>
                  <a:pt x="1000539" y="393550"/>
                </a:cubicBezTo>
                <a:cubicBezTo>
                  <a:pt x="1008915" y="388315"/>
                  <a:pt x="1018467" y="385199"/>
                  <a:pt x="1027043" y="380298"/>
                </a:cubicBezTo>
                <a:cubicBezTo>
                  <a:pt x="1033957" y="376347"/>
                  <a:pt x="1040703" y="372021"/>
                  <a:pt x="1046921" y="367046"/>
                </a:cubicBezTo>
                <a:cubicBezTo>
                  <a:pt x="1051799" y="363143"/>
                  <a:pt x="1054817" y="357008"/>
                  <a:pt x="1060174" y="353794"/>
                </a:cubicBezTo>
                <a:cubicBezTo>
                  <a:pt x="1066163" y="350201"/>
                  <a:pt x="1073426" y="349377"/>
                  <a:pt x="1080052" y="347168"/>
                </a:cubicBezTo>
                <a:cubicBezTo>
                  <a:pt x="1086678" y="342750"/>
                  <a:pt x="1093016" y="337866"/>
                  <a:pt x="1099930" y="333915"/>
                </a:cubicBezTo>
                <a:cubicBezTo>
                  <a:pt x="1118157" y="323499"/>
                  <a:pt x="1140041" y="314511"/>
                  <a:pt x="1159565" y="307411"/>
                </a:cubicBezTo>
                <a:cubicBezTo>
                  <a:pt x="1172693" y="302637"/>
                  <a:pt x="1186351" y="299347"/>
                  <a:pt x="1199321" y="294159"/>
                </a:cubicBezTo>
                <a:cubicBezTo>
                  <a:pt x="1208492" y="290491"/>
                  <a:pt x="1216455" y="284031"/>
                  <a:pt x="1225826" y="280907"/>
                </a:cubicBezTo>
                <a:cubicBezTo>
                  <a:pt x="1256335" y="270737"/>
                  <a:pt x="1288732" y="266346"/>
                  <a:pt x="1318591" y="254402"/>
                </a:cubicBezTo>
                <a:cubicBezTo>
                  <a:pt x="1397196" y="222960"/>
                  <a:pt x="1298990" y="260935"/>
                  <a:pt x="1398104" y="227898"/>
                </a:cubicBezTo>
                <a:cubicBezTo>
                  <a:pt x="1481519" y="200093"/>
                  <a:pt x="1420755" y="214092"/>
                  <a:pt x="1484243" y="201394"/>
                </a:cubicBezTo>
                <a:cubicBezTo>
                  <a:pt x="1493078" y="196977"/>
                  <a:pt x="1501164" y="190538"/>
                  <a:pt x="1510747" y="188142"/>
                </a:cubicBezTo>
                <a:cubicBezTo>
                  <a:pt x="1536815" y="181625"/>
                  <a:pt x="1563912" y="180158"/>
                  <a:pt x="1590260" y="174889"/>
                </a:cubicBezTo>
                <a:cubicBezTo>
                  <a:pt x="1658260" y="161289"/>
                  <a:pt x="1586361" y="174548"/>
                  <a:pt x="1689652" y="161637"/>
                </a:cubicBezTo>
                <a:cubicBezTo>
                  <a:pt x="1828764" y="144248"/>
                  <a:pt x="1734371" y="154482"/>
                  <a:pt x="1855304" y="135133"/>
                </a:cubicBezTo>
                <a:cubicBezTo>
                  <a:pt x="1886147" y="130198"/>
                  <a:pt x="1917258" y="127016"/>
                  <a:pt x="1948069" y="121881"/>
                </a:cubicBezTo>
                <a:cubicBezTo>
                  <a:pt x="1970287" y="118178"/>
                  <a:pt x="1992112" y="112332"/>
                  <a:pt x="2014330" y="108629"/>
                </a:cubicBezTo>
                <a:cubicBezTo>
                  <a:pt x="2032565" y="105590"/>
                  <a:pt x="2110988" y="97152"/>
                  <a:pt x="2126974" y="95376"/>
                </a:cubicBezTo>
                <a:cubicBezTo>
                  <a:pt x="2298171" y="57332"/>
                  <a:pt x="2084043" y="102952"/>
                  <a:pt x="2239617" y="75498"/>
                </a:cubicBezTo>
                <a:cubicBezTo>
                  <a:pt x="2259670" y="71959"/>
                  <a:pt x="2279046" y="64772"/>
                  <a:pt x="2299252" y="62246"/>
                </a:cubicBezTo>
                <a:cubicBezTo>
                  <a:pt x="2349850" y="55921"/>
                  <a:pt x="2400847" y="53349"/>
                  <a:pt x="2451652" y="48994"/>
                </a:cubicBezTo>
                <a:cubicBezTo>
                  <a:pt x="2478151" y="46723"/>
                  <a:pt x="2504618" y="43977"/>
                  <a:pt x="2531165" y="42368"/>
                </a:cubicBezTo>
                <a:lnTo>
                  <a:pt x="2749826" y="29115"/>
                </a:lnTo>
                <a:cubicBezTo>
                  <a:pt x="2778539" y="26906"/>
                  <a:pt x="2807182" y="23403"/>
                  <a:pt x="2835965" y="22489"/>
                </a:cubicBezTo>
                <a:cubicBezTo>
                  <a:pt x="2946366" y="18984"/>
                  <a:pt x="3056834" y="18072"/>
                  <a:pt x="3167269" y="15863"/>
                </a:cubicBezTo>
                <a:cubicBezTo>
                  <a:pt x="3596504" y="-14796"/>
                  <a:pt x="3259892" y="6832"/>
                  <a:pt x="4280452" y="15863"/>
                </a:cubicBezTo>
                <a:lnTo>
                  <a:pt x="5897217" y="35742"/>
                </a:lnTo>
                <a:lnTo>
                  <a:pt x="6440556" y="48994"/>
                </a:lnTo>
                <a:lnTo>
                  <a:pt x="6758608" y="55620"/>
                </a:lnTo>
                <a:cubicBezTo>
                  <a:pt x="7059371" y="68696"/>
                  <a:pt x="6774556" y="57486"/>
                  <a:pt x="7235687" y="68872"/>
                </a:cubicBezTo>
                <a:lnTo>
                  <a:pt x="7626626" y="82124"/>
                </a:lnTo>
                <a:lnTo>
                  <a:pt x="7838660" y="88750"/>
                </a:lnTo>
                <a:cubicBezTo>
                  <a:pt x="8014320" y="103388"/>
                  <a:pt x="7834427" y="87663"/>
                  <a:pt x="7977808" y="102002"/>
                </a:cubicBezTo>
                <a:cubicBezTo>
                  <a:pt x="8014654" y="105687"/>
                  <a:pt x="8065739" y="108928"/>
                  <a:pt x="8103704" y="115255"/>
                </a:cubicBezTo>
                <a:cubicBezTo>
                  <a:pt x="8139170" y="121166"/>
                  <a:pt x="8174346" y="128701"/>
                  <a:pt x="8209721" y="135133"/>
                </a:cubicBezTo>
                <a:cubicBezTo>
                  <a:pt x="8222939" y="137536"/>
                  <a:pt x="8236363" y="138845"/>
                  <a:pt x="8249478" y="141759"/>
                </a:cubicBezTo>
                <a:cubicBezTo>
                  <a:pt x="8269356" y="146176"/>
                  <a:pt x="8288999" y="151835"/>
                  <a:pt x="8309113" y="155011"/>
                </a:cubicBezTo>
                <a:cubicBezTo>
                  <a:pt x="8331039" y="158473"/>
                  <a:pt x="8353287" y="159428"/>
                  <a:pt x="8375374" y="161637"/>
                </a:cubicBezTo>
                <a:cubicBezTo>
                  <a:pt x="8390835" y="166054"/>
                  <a:pt x="8406157" y="170989"/>
                  <a:pt x="8421756" y="174889"/>
                </a:cubicBezTo>
                <a:cubicBezTo>
                  <a:pt x="8432682" y="177620"/>
                  <a:pt x="8443961" y="178783"/>
                  <a:pt x="8454887" y="181515"/>
                </a:cubicBezTo>
                <a:cubicBezTo>
                  <a:pt x="8470486" y="185415"/>
                  <a:pt x="8485547" y="191399"/>
                  <a:pt x="8501269" y="194768"/>
                </a:cubicBezTo>
                <a:cubicBezTo>
                  <a:pt x="8516540" y="198041"/>
                  <a:pt x="8532272" y="198680"/>
                  <a:pt x="8547652" y="201394"/>
                </a:cubicBezTo>
                <a:cubicBezTo>
                  <a:pt x="8569834" y="205308"/>
                  <a:pt x="8613913" y="214646"/>
                  <a:pt x="8613913" y="214646"/>
                </a:cubicBezTo>
                <a:cubicBezTo>
                  <a:pt x="8679810" y="241005"/>
                  <a:pt x="8610937" y="216701"/>
                  <a:pt x="8700052" y="234524"/>
                </a:cubicBezTo>
                <a:cubicBezTo>
                  <a:pt x="8715819" y="237677"/>
                  <a:pt x="8730835" y="243876"/>
                  <a:pt x="8746434" y="247776"/>
                </a:cubicBezTo>
                <a:cubicBezTo>
                  <a:pt x="8757360" y="250507"/>
                  <a:pt x="8768639" y="251670"/>
                  <a:pt x="8779565" y="254402"/>
                </a:cubicBezTo>
                <a:cubicBezTo>
                  <a:pt x="8861435" y="274870"/>
                  <a:pt x="8790146" y="262541"/>
                  <a:pt x="8872330" y="274281"/>
                </a:cubicBezTo>
                <a:cubicBezTo>
                  <a:pt x="8943256" y="302652"/>
                  <a:pt x="8865125" y="274136"/>
                  <a:pt x="8945217" y="294159"/>
                </a:cubicBezTo>
                <a:cubicBezTo>
                  <a:pt x="8958769" y="297547"/>
                  <a:pt x="8971542" y="303573"/>
                  <a:pt x="8984974" y="307411"/>
                </a:cubicBezTo>
                <a:cubicBezTo>
                  <a:pt x="9002486" y="312414"/>
                  <a:pt x="9020235" y="316568"/>
                  <a:pt x="9037982" y="320663"/>
                </a:cubicBezTo>
                <a:cubicBezTo>
                  <a:pt x="9077310" y="329739"/>
                  <a:pt x="9069732" y="324087"/>
                  <a:pt x="9110869" y="340542"/>
                </a:cubicBezTo>
                <a:cubicBezTo>
                  <a:pt x="9120040" y="344211"/>
                  <a:pt x="9128295" y="349903"/>
                  <a:pt x="9137374" y="353794"/>
                </a:cubicBezTo>
                <a:cubicBezTo>
                  <a:pt x="9172874" y="369008"/>
                  <a:pt x="9174422" y="354197"/>
                  <a:pt x="9223513" y="386924"/>
                </a:cubicBezTo>
                <a:cubicBezTo>
                  <a:pt x="9230139" y="391341"/>
                  <a:pt x="9235997" y="397218"/>
                  <a:pt x="9243391" y="400176"/>
                </a:cubicBezTo>
                <a:cubicBezTo>
                  <a:pt x="9258321" y="406148"/>
                  <a:pt x="9274844" y="407457"/>
                  <a:pt x="9289774" y="413429"/>
                </a:cubicBezTo>
                <a:cubicBezTo>
                  <a:pt x="9384392" y="451277"/>
                  <a:pt x="9305431" y="432463"/>
                  <a:pt x="9375913" y="446559"/>
                </a:cubicBezTo>
                <a:cubicBezTo>
                  <a:pt x="9515628" y="506437"/>
                  <a:pt x="9331029" y="429634"/>
                  <a:pt x="9468678" y="479689"/>
                </a:cubicBezTo>
                <a:cubicBezTo>
                  <a:pt x="9477961" y="483065"/>
                  <a:pt x="9486156" y="488930"/>
                  <a:pt x="9495182" y="492942"/>
                </a:cubicBezTo>
                <a:cubicBezTo>
                  <a:pt x="9506051" y="497773"/>
                  <a:pt x="9517444" y="501363"/>
                  <a:pt x="9528313" y="506194"/>
                </a:cubicBezTo>
                <a:cubicBezTo>
                  <a:pt x="9537339" y="510206"/>
                  <a:pt x="9545791" y="515434"/>
                  <a:pt x="9554817" y="519446"/>
                </a:cubicBezTo>
                <a:cubicBezTo>
                  <a:pt x="9565686" y="524277"/>
                  <a:pt x="9577078" y="527867"/>
                  <a:pt x="9587947" y="532698"/>
                </a:cubicBezTo>
                <a:cubicBezTo>
                  <a:pt x="9596973" y="536710"/>
                  <a:pt x="9605402" y="541991"/>
                  <a:pt x="9614452" y="545950"/>
                </a:cubicBezTo>
                <a:cubicBezTo>
                  <a:pt x="9635958" y="555359"/>
                  <a:pt x="9691374" y="575708"/>
                  <a:pt x="9720469" y="592333"/>
                </a:cubicBezTo>
                <a:cubicBezTo>
                  <a:pt x="9727383" y="596284"/>
                  <a:pt x="9733433" y="601634"/>
                  <a:pt x="9740347" y="605585"/>
                </a:cubicBezTo>
                <a:cubicBezTo>
                  <a:pt x="9748923" y="610486"/>
                  <a:pt x="9758476" y="613602"/>
                  <a:pt x="9766852" y="618837"/>
                </a:cubicBezTo>
                <a:cubicBezTo>
                  <a:pt x="9776217" y="624690"/>
                  <a:pt x="9784370" y="632296"/>
                  <a:pt x="9793356" y="638715"/>
                </a:cubicBezTo>
                <a:cubicBezTo>
                  <a:pt x="9812587" y="652452"/>
                  <a:pt x="9820503" y="655015"/>
                  <a:pt x="9839739" y="671846"/>
                </a:cubicBezTo>
                <a:cubicBezTo>
                  <a:pt x="9891159" y="716838"/>
                  <a:pt x="9843555" y="683225"/>
                  <a:pt x="9886121" y="711602"/>
                </a:cubicBezTo>
                <a:cubicBezTo>
                  <a:pt x="9890539" y="718228"/>
                  <a:pt x="9894745" y="725001"/>
                  <a:pt x="9899374" y="731481"/>
                </a:cubicBezTo>
                <a:cubicBezTo>
                  <a:pt x="9905793" y="740467"/>
                  <a:pt x="9913399" y="748620"/>
                  <a:pt x="9919252" y="757985"/>
                </a:cubicBezTo>
                <a:cubicBezTo>
                  <a:pt x="9964734" y="830757"/>
                  <a:pt x="9896064" y="735901"/>
                  <a:pt x="9952382" y="810994"/>
                </a:cubicBezTo>
                <a:cubicBezTo>
                  <a:pt x="9954591" y="817620"/>
                  <a:pt x="9955306" y="824949"/>
                  <a:pt x="9959008" y="830872"/>
                </a:cubicBezTo>
                <a:cubicBezTo>
                  <a:pt x="9971674" y="851137"/>
                  <a:pt x="9983350" y="861839"/>
                  <a:pt x="9998765" y="877255"/>
                </a:cubicBezTo>
                <a:cubicBezTo>
                  <a:pt x="10004504" y="891604"/>
                  <a:pt x="10015983" y="922960"/>
                  <a:pt x="10025269" y="936889"/>
                </a:cubicBezTo>
                <a:cubicBezTo>
                  <a:pt x="10028734" y="942087"/>
                  <a:pt x="10034522" y="945343"/>
                  <a:pt x="10038521" y="950142"/>
                </a:cubicBezTo>
                <a:cubicBezTo>
                  <a:pt x="10045591" y="958626"/>
                  <a:pt x="10052547" y="967281"/>
                  <a:pt x="10058400" y="976646"/>
                </a:cubicBezTo>
                <a:cubicBezTo>
                  <a:pt x="10063635" y="985022"/>
                  <a:pt x="10066751" y="994574"/>
                  <a:pt x="10071652" y="1003150"/>
                </a:cubicBezTo>
                <a:cubicBezTo>
                  <a:pt x="10090348" y="1035869"/>
                  <a:pt x="10081070" y="1011594"/>
                  <a:pt x="10104782" y="1049533"/>
                </a:cubicBezTo>
                <a:cubicBezTo>
                  <a:pt x="10110017" y="1057909"/>
                  <a:pt x="10112555" y="1067819"/>
                  <a:pt x="10118034" y="1076037"/>
                </a:cubicBezTo>
                <a:cubicBezTo>
                  <a:pt x="10121499" y="1081235"/>
                  <a:pt x="10127384" y="1084411"/>
                  <a:pt x="10131287" y="1089289"/>
                </a:cubicBezTo>
                <a:cubicBezTo>
                  <a:pt x="10136262" y="1095508"/>
                  <a:pt x="10140122" y="1102542"/>
                  <a:pt x="10144539" y="1109168"/>
                </a:cubicBezTo>
                <a:cubicBezTo>
                  <a:pt x="10156756" y="1158035"/>
                  <a:pt x="10143627" y="1113665"/>
                  <a:pt x="10164417" y="1162176"/>
                </a:cubicBezTo>
                <a:cubicBezTo>
                  <a:pt x="10180435" y="1199553"/>
                  <a:pt x="10160858" y="1163729"/>
                  <a:pt x="10177669" y="1208559"/>
                </a:cubicBezTo>
                <a:cubicBezTo>
                  <a:pt x="10184875" y="1227775"/>
                  <a:pt x="10193188" y="1238464"/>
                  <a:pt x="10204174" y="1254942"/>
                </a:cubicBezTo>
                <a:cubicBezTo>
                  <a:pt x="10206383" y="1263777"/>
                  <a:pt x="10208298" y="1272690"/>
                  <a:pt x="10210800" y="1281446"/>
                </a:cubicBezTo>
                <a:cubicBezTo>
                  <a:pt x="10212719" y="1288162"/>
                  <a:pt x="10215732" y="1294548"/>
                  <a:pt x="10217426" y="1301324"/>
                </a:cubicBezTo>
                <a:cubicBezTo>
                  <a:pt x="10225864" y="1335078"/>
                  <a:pt x="10226555" y="1356983"/>
                  <a:pt x="10230678" y="1394089"/>
                </a:cubicBezTo>
                <a:cubicBezTo>
                  <a:pt x="10228469" y="1425011"/>
                  <a:pt x="10225872" y="1455908"/>
                  <a:pt x="10224052" y="1486855"/>
                </a:cubicBezTo>
                <a:cubicBezTo>
                  <a:pt x="10219954" y="1556527"/>
                  <a:pt x="10222513" y="1603293"/>
                  <a:pt x="10210800" y="1665759"/>
                </a:cubicBezTo>
                <a:cubicBezTo>
                  <a:pt x="10195283" y="1748513"/>
                  <a:pt x="10202615" y="1699275"/>
                  <a:pt x="10190921" y="1751898"/>
                </a:cubicBezTo>
                <a:cubicBezTo>
                  <a:pt x="10188478" y="1762892"/>
                  <a:pt x="10187531" y="1774242"/>
                  <a:pt x="10184295" y="1785029"/>
                </a:cubicBezTo>
                <a:cubicBezTo>
                  <a:pt x="10180877" y="1796421"/>
                  <a:pt x="10174804" y="1806875"/>
                  <a:pt x="10171043" y="1818159"/>
                </a:cubicBezTo>
                <a:cubicBezTo>
                  <a:pt x="10168163" y="1826798"/>
                  <a:pt x="10167034" y="1835940"/>
                  <a:pt x="10164417" y="1844663"/>
                </a:cubicBezTo>
                <a:cubicBezTo>
                  <a:pt x="10160403" y="1858043"/>
                  <a:pt x="10154553" y="1870868"/>
                  <a:pt x="10151165" y="1884420"/>
                </a:cubicBezTo>
                <a:cubicBezTo>
                  <a:pt x="10147907" y="1897454"/>
                  <a:pt x="10148399" y="1911308"/>
                  <a:pt x="10144539" y="1924176"/>
                </a:cubicBezTo>
                <a:cubicBezTo>
                  <a:pt x="10141701" y="1933637"/>
                  <a:pt x="10135299" y="1941655"/>
                  <a:pt x="10131287" y="1950681"/>
                </a:cubicBezTo>
                <a:cubicBezTo>
                  <a:pt x="10117624" y="1981423"/>
                  <a:pt x="10104585" y="2012441"/>
                  <a:pt x="10091530" y="2043446"/>
                </a:cubicBezTo>
                <a:cubicBezTo>
                  <a:pt x="10086914" y="2054408"/>
                  <a:pt x="10082853" y="2065597"/>
                  <a:pt x="10078278" y="2076576"/>
                </a:cubicBezTo>
                <a:cubicBezTo>
                  <a:pt x="10071808" y="2092103"/>
                  <a:pt x="10065026" y="2107498"/>
                  <a:pt x="10058400" y="2122959"/>
                </a:cubicBezTo>
                <a:cubicBezTo>
                  <a:pt x="10051774" y="2138420"/>
                  <a:pt x="10046044" y="2154297"/>
                  <a:pt x="10038521" y="2169342"/>
                </a:cubicBezTo>
                <a:cubicBezTo>
                  <a:pt x="10031895" y="2182594"/>
                  <a:pt x="10024660" y="2195559"/>
                  <a:pt x="10018643" y="2209098"/>
                </a:cubicBezTo>
                <a:cubicBezTo>
                  <a:pt x="10006982" y="2235336"/>
                  <a:pt x="9994593" y="2261372"/>
                  <a:pt x="9985513" y="2288611"/>
                </a:cubicBezTo>
                <a:cubicBezTo>
                  <a:pt x="9976621" y="2315285"/>
                  <a:pt x="9970532" y="2336144"/>
                  <a:pt x="9959008" y="2361498"/>
                </a:cubicBezTo>
                <a:cubicBezTo>
                  <a:pt x="9952877" y="2374986"/>
                  <a:pt x="9944829" y="2387578"/>
                  <a:pt x="9939130" y="2401255"/>
                </a:cubicBezTo>
                <a:cubicBezTo>
                  <a:pt x="9912847" y="2464335"/>
                  <a:pt x="9939620" y="2420399"/>
                  <a:pt x="9912626" y="2460889"/>
                </a:cubicBezTo>
                <a:cubicBezTo>
                  <a:pt x="9882461" y="2551387"/>
                  <a:pt x="9915372" y="2458899"/>
                  <a:pt x="9886121" y="2527150"/>
                </a:cubicBezTo>
                <a:cubicBezTo>
                  <a:pt x="9883370" y="2533570"/>
                  <a:pt x="9882385" y="2540670"/>
                  <a:pt x="9879495" y="2547029"/>
                </a:cubicBezTo>
                <a:cubicBezTo>
                  <a:pt x="9871320" y="2565013"/>
                  <a:pt x="9861826" y="2582368"/>
                  <a:pt x="9852991" y="2600037"/>
                </a:cubicBezTo>
                <a:cubicBezTo>
                  <a:pt x="9846365" y="2613289"/>
                  <a:pt x="9837798" y="2625738"/>
                  <a:pt x="9833113" y="2639794"/>
                </a:cubicBezTo>
                <a:cubicBezTo>
                  <a:pt x="9817514" y="2686591"/>
                  <a:pt x="9829686" y="2655432"/>
                  <a:pt x="9780104" y="2732559"/>
                </a:cubicBezTo>
                <a:cubicBezTo>
                  <a:pt x="9763103" y="2759005"/>
                  <a:pt x="9744080" y="2784458"/>
                  <a:pt x="9720469" y="2805446"/>
                </a:cubicBezTo>
                <a:cubicBezTo>
                  <a:pt x="9707576" y="2816906"/>
                  <a:pt x="9693535" y="2827036"/>
                  <a:pt x="9680713" y="2838576"/>
                </a:cubicBezTo>
                <a:cubicBezTo>
                  <a:pt x="9643720" y="2871869"/>
                  <a:pt x="9669163" y="2860096"/>
                  <a:pt x="9634330" y="2871707"/>
                </a:cubicBezTo>
                <a:cubicBezTo>
                  <a:pt x="9625260" y="2889847"/>
                  <a:pt x="9620314" y="2902479"/>
                  <a:pt x="9607826" y="2918089"/>
                </a:cubicBezTo>
                <a:cubicBezTo>
                  <a:pt x="9603923" y="2922967"/>
                  <a:pt x="9598039" y="2926144"/>
                  <a:pt x="9594574" y="2931342"/>
                </a:cubicBezTo>
                <a:cubicBezTo>
                  <a:pt x="9589095" y="2939561"/>
                  <a:pt x="9586222" y="2949270"/>
                  <a:pt x="9581321" y="2957846"/>
                </a:cubicBezTo>
                <a:cubicBezTo>
                  <a:pt x="9575622" y="2967820"/>
                  <a:pt x="9553878" y="2997831"/>
                  <a:pt x="9548191" y="3004229"/>
                </a:cubicBezTo>
                <a:cubicBezTo>
                  <a:pt x="9537815" y="3015902"/>
                  <a:pt x="9524431" y="3024865"/>
                  <a:pt x="9515060" y="3037359"/>
                </a:cubicBezTo>
                <a:cubicBezTo>
                  <a:pt x="9501808" y="3055029"/>
                  <a:pt x="9490922" y="3074750"/>
                  <a:pt x="9475304" y="3090368"/>
                </a:cubicBezTo>
                <a:cubicBezTo>
                  <a:pt x="9468678" y="3096994"/>
                  <a:pt x="9461179" y="3102849"/>
                  <a:pt x="9455426" y="3110246"/>
                </a:cubicBezTo>
                <a:cubicBezTo>
                  <a:pt x="9445648" y="3122818"/>
                  <a:pt x="9440183" y="3138740"/>
                  <a:pt x="9428921" y="3150002"/>
                </a:cubicBezTo>
                <a:cubicBezTo>
                  <a:pt x="9347200" y="3231726"/>
                  <a:pt x="9430691" y="3152564"/>
                  <a:pt x="9375913" y="3196385"/>
                </a:cubicBezTo>
                <a:cubicBezTo>
                  <a:pt x="9371035" y="3200288"/>
                  <a:pt x="9367858" y="3206172"/>
                  <a:pt x="9362660" y="3209637"/>
                </a:cubicBezTo>
                <a:cubicBezTo>
                  <a:pt x="9327923" y="3232794"/>
                  <a:pt x="9339500" y="3214592"/>
                  <a:pt x="9296400" y="3236142"/>
                </a:cubicBezTo>
                <a:cubicBezTo>
                  <a:pt x="9272694" y="3247995"/>
                  <a:pt x="9221641" y="3290397"/>
                  <a:pt x="9203634" y="3302402"/>
                </a:cubicBezTo>
                <a:cubicBezTo>
                  <a:pt x="9197008" y="3306820"/>
                  <a:pt x="9190717" y="3311787"/>
                  <a:pt x="9183756" y="3315655"/>
                </a:cubicBezTo>
                <a:cubicBezTo>
                  <a:pt x="9170804" y="3322851"/>
                  <a:pt x="9156500" y="3327579"/>
                  <a:pt x="9144000" y="3335533"/>
                </a:cubicBezTo>
                <a:cubicBezTo>
                  <a:pt x="9132068" y="3343126"/>
                  <a:pt x="9122307" y="3353719"/>
                  <a:pt x="9110869" y="3362037"/>
                </a:cubicBezTo>
                <a:cubicBezTo>
                  <a:pt x="9097988" y="3371405"/>
                  <a:pt x="9084703" y="3380237"/>
                  <a:pt x="9071113" y="3388542"/>
                </a:cubicBezTo>
                <a:cubicBezTo>
                  <a:pt x="9044931" y="3404542"/>
                  <a:pt x="9019045" y="3421202"/>
                  <a:pt x="8991600" y="3434924"/>
                </a:cubicBezTo>
                <a:cubicBezTo>
                  <a:pt x="8955483" y="3452983"/>
                  <a:pt x="8924785" y="3466215"/>
                  <a:pt x="8892208" y="3487933"/>
                </a:cubicBezTo>
                <a:cubicBezTo>
                  <a:pt x="8863151" y="3507304"/>
                  <a:pt x="8833635" y="3526128"/>
                  <a:pt x="8806069" y="3547568"/>
                </a:cubicBezTo>
                <a:cubicBezTo>
                  <a:pt x="8786191" y="3563029"/>
                  <a:pt x="8766099" y="3578218"/>
                  <a:pt x="8746434" y="3593950"/>
                </a:cubicBezTo>
                <a:cubicBezTo>
                  <a:pt x="8732964" y="3604726"/>
                  <a:pt x="8720295" y="3616490"/>
                  <a:pt x="8706678" y="3627081"/>
                </a:cubicBezTo>
                <a:cubicBezTo>
                  <a:pt x="8686800" y="3642542"/>
                  <a:pt x="8668637" y="3660506"/>
                  <a:pt x="8647043" y="3673463"/>
                </a:cubicBezTo>
                <a:cubicBezTo>
                  <a:pt x="8636000" y="3680089"/>
                  <a:pt x="8624216" y="3685615"/>
                  <a:pt x="8613913" y="3693342"/>
                </a:cubicBezTo>
                <a:cubicBezTo>
                  <a:pt x="8606416" y="3698965"/>
                  <a:pt x="8601431" y="3707467"/>
                  <a:pt x="8594034" y="3713220"/>
                </a:cubicBezTo>
                <a:cubicBezTo>
                  <a:pt x="8581462" y="3722998"/>
                  <a:pt x="8567159" y="3730356"/>
                  <a:pt x="8554278" y="3739724"/>
                </a:cubicBezTo>
                <a:cubicBezTo>
                  <a:pt x="8542840" y="3748042"/>
                  <a:pt x="8532585" y="3757911"/>
                  <a:pt x="8521147" y="3766229"/>
                </a:cubicBezTo>
                <a:cubicBezTo>
                  <a:pt x="8468852" y="3804262"/>
                  <a:pt x="8498316" y="3781858"/>
                  <a:pt x="8454887" y="3805985"/>
                </a:cubicBezTo>
                <a:cubicBezTo>
                  <a:pt x="8393647" y="3840007"/>
                  <a:pt x="8450344" y="3811361"/>
                  <a:pt x="8382000" y="3852368"/>
                </a:cubicBezTo>
                <a:cubicBezTo>
                  <a:pt x="8373530" y="3857450"/>
                  <a:pt x="8363965" y="3860538"/>
                  <a:pt x="8355495" y="3865620"/>
                </a:cubicBezTo>
                <a:cubicBezTo>
                  <a:pt x="8252881" y="3927188"/>
                  <a:pt x="8373543" y="3858005"/>
                  <a:pt x="8282608" y="3918629"/>
                </a:cubicBezTo>
                <a:cubicBezTo>
                  <a:pt x="8274389" y="3924108"/>
                  <a:pt x="8264323" y="3926402"/>
                  <a:pt x="8256104" y="3931881"/>
                </a:cubicBezTo>
                <a:cubicBezTo>
                  <a:pt x="8244337" y="3939726"/>
                  <a:pt x="8234741" y="3950540"/>
                  <a:pt x="8222974" y="3958385"/>
                </a:cubicBezTo>
                <a:cubicBezTo>
                  <a:pt x="8098010" y="4041694"/>
                  <a:pt x="8206210" y="3965956"/>
                  <a:pt x="8116956" y="4018020"/>
                </a:cubicBezTo>
                <a:cubicBezTo>
                  <a:pt x="8103199" y="4026045"/>
                  <a:pt x="8090857" y="4036330"/>
                  <a:pt x="8077200" y="4044524"/>
                </a:cubicBezTo>
                <a:cubicBezTo>
                  <a:pt x="8068730" y="4049606"/>
                  <a:pt x="8058914" y="4052297"/>
                  <a:pt x="8050695" y="4057776"/>
                </a:cubicBezTo>
                <a:cubicBezTo>
                  <a:pt x="8032318" y="4070028"/>
                  <a:pt x="8015194" y="4084066"/>
                  <a:pt x="7997687" y="4097533"/>
                </a:cubicBezTo>
                <a:cubicBezTo>
                  <a:pt x="7986477" y="4106156"/>
                  <a:pt x="7976772" y="4116911"/>
                  <a:pt x="7964556" y="4124037"/>
                </a:cubicBezTo>
                <a:cubicBezTo>
                  <a:pt x="7938052" y="4139498"/>
                  <a:pt x="7908615" y="4150776"/>
                  <a:pt x="7885043" y="4170420"/>
                </a:cubicBezTo>
                <a:cubicBezTo>
                  <a:pt x="7836150" y="4211165"/>
                  <a:pt x="7861304" y="4197144"/>
                  <a:pt x="7812156" y="4216802"/>
                </a:cubicBezTo>
                <a:cubicBezTo>
                  <a:pt x="7740925" y="4276163"/>
                  <a:pt x="7806494" y="4226664"/>
                  <a:pt x="7719391" y="4276437"/>
                </a:cubicBezTo>
                <a:cubicBezTo>
                  <a:pt x="7705562" y="4284339"/>
                  <a:pt x="7693463" y="4295040"/>
                  <a:pt x="7679634" y="4302942"/>
                </a:cubicBezTo>
                <a:cubicBezTo>
                  <a:pt x="7662482" y="4312743"/>
                  <a:pt x="7644085" y="4320203"/>
                  <a:pt x="7626626" y="4329446"/>
                </a:cubicBezTo>
                <a:cubicBezTo>
                  <a:pt x="7525460" y="4383004"/>
                  <a:pt x="7605248" y="4341072"/>
                  <a:pt x="7527234" y="4389081"/>
                </a:cubicBezTo>
                <a:cubicBezTo>
                  <a:pt x="7512069" y="4398414"/>
                  <a:pt x="7495831" y="4405956"/>
                  <a:pt x="7480852" y="4415585"/>
                </a:cubicBezTo>
                <a:cubicBezTo>
                  <a:pt x="7464870" y="4425859"/>
                  <a:pt x="7450399" y="4438360"/>
                  <a:pt x="7434469" y="4448715"/>
                </a:cubicBezTo>
                <a:cubicBezTo>
                  <a:pt x="7406201" y="4467089"/>
                  <a:pt x="7375764" y="4482128"/>
                  <a:pt x="7348330" y="4501724"/>
                </a:cubicBezTo>
                <a:cubicBezTo>
                  <a:pt x="7332869" y="4512768"/>
                  <a:pt x="7318444" y="4525428"/>
                  <a:pt x="7301947" y="4534855"/>
                </a:cubicBezTo>
                <a:cubicBezTo>
                  <a:pt x="7271931" y="4552007"/>
                  <a:pt x="7237947" y="4562060"/>
                  <a:pt x="7209182" y="4581237"/>
                </a:cubicBezTo>
                <a:cubicBezTo>
                  <a:pt x="7132979" y="4632041"/>
                  <a:pt x="7198492" y="4589681"/>
                  <a:pt x="7076660" y="4660750"/>
                </a:cubicBezTo>
                <a:cubicBezTo>
                  <a:pt x="7054411" y="4673728"/>
                  <a:pt x="7034517" y="4691463"/>
                  <a:pt x="7010400" y="4700507"/>
                </a:cubicBezTo>
                <a:cubicBezTo>
                  <a:pt x="6992730" y="4707133"/>
                  <a:pt x="6974525" y="4712477"/>
                  <a:pt x="6957391" y="4720385"/>
                </a:cubicBezTo>
                <a:cubicBezTo>
                  <a:pt x="6936458" y="4730046"/>
                  <a:pt x="6892709" y="4762271"/>
                  <a:pt x="6877878" y="4773394"/>
                </a:cubicBezTo>
                <a:cubicBezTo>
                  <a:pt x="6866564" y="4781880"/>
                  <a:pt x="6856375" y="4791848"/>
                  <a:pt x="6844747" y="4799898"/>
                </a:cubicBezTo>
                <a:cubicBezTo>
                  <a:pt x="6827615" y="4811758"/>
                  <a:pt x="6808010" y="4820013"/>
                  <a:pt x="6791739" y="4833029"/>
                </a:cubicBezTo>
                <a:cubicBezTo>
                  <a:pt x="6780695" y="4841864"/>
                  <a:pt x="6770236" y="4851483"/>
                  <a:pt x="6758608" y="4859533"/>
                </a:cubicBezTo>
                <a:cubicBezTo>
                  <a:pt x="6741476" y="4871393"/>
                  <a:pt x="6722269" y="4880161"/>
                  <a:pt x="6705600" y="4892663"/>
                </a:cubicBezTo>
                <a:cubicBezTo>
                  <a:pt x="6696765" y="4899289"/>
                  <a:pt x="6688460" y="4906689"/>
                  <a:pt x="6679095" y="4912542"/>
                </a:cubicBezTo>
                <a:cubicBezTo>
                  <a:pt x="6670719" y="4917777"/>
                  <a:pt x="6661167" y="4920893"/>
                  <a:pt x="6652591" y="4925794"/>
                </a:cubicBezTo>
                <a:cubicBezTo>
                  <a:pt x="6645677" y="4929745"/>
                  <a:pt x="6639466" y="4934825"/>
                  <a:pt x="6632713" y="4939046"/>
                </a:cubicBezTo>
                <a:cubicBezTo>
                  <a:pt x="6599435" y="4959844"/>
                  <a:pt x="6604718" y="4956356"/>
                  <a:pt x="6573078" y="4972176"/>
                </a:cubicBezTo>
                <a:cubicBezTo>
                  <a:pt x="6542842" y="5002415"/>
                  <a:pt x="6569657" y="4976847"/>
                  <a:pt x="6506817" y="5025185"/>
                </a:cubicBezTo>
                <a:cubicBezTo>
                  <a:pt x="6495607" y="5033808"/>
                  <a:pt x="6486336" y="5045364"/>
                  <a:pt x="6473687" y="5051689"/>
                </a:cubicBezTo>
                <a:cubicBezTo>
                  <a:pt x="6464852" y="5056107"/>
                  <a:pt x="6456261" y="5061051"/>
                  <a:pt x="6447182" y="5064942"/>
                </a:cubicBezTo>
                <a:cubicBezTo>
                  <a:pt x="6440762" y="5067693"/>
                  <a:pt x="6433551" y="5068444"/>
                  <a:pt x="6427304" y="5071568"/>
                </a:cubicBezTo>
                <a:cubicBezTo>
                  <a:pt x="6420181" y="5075129"/>
                  <a:pt x="6414340" y="5080869"/>
                  <a:pt x="6407426" y="5084820"/>
                </a:cubicBezTo>
                <a:cubicBezTo>
                  <a:pt x="6398850" y="5089721"/>
                  <a:pt x="6389333" y="5092895"/>
                  <a:pt x="6380921" y="5098072"/>
                </a:cubicBezTo>
                <a:cubicBezTo>
                  <a:pt x="6360574" y="5110593"/>
                  <a:pt x="6343952" y="5130274"/>
                  <a:pt x="6321287" y="5137829"/>
                </a:cubicBezTo>
                <a:cubicBezTo>
                  <a:pt x="6301962" y="5144270"/>
                  <a:pt x="6293620" y="5146010"/>
                  <a:pt x="6274904" y="5157707"/>
                </a:cubicBezTo>
                <a:cubicBezTo>
                  <a:pt x="6265539" y="5163560"/>
                  <a:pt x="6257765" y="5171732"/>
                  <a:pt x="6248400" y="5177585"/>
                </a:cubicBezTo>
                <a:cubicBezTo>
                  <a:pt x="6240024" y="5182820"/>
                  <a:pt x="6230471" y="5185936"/>
                  <a:pt x="6221895" y="5190837"/>
                </a:cubicBezTo>
                <a:cubicBezTo>
                  <a:pt x="6214981" y="5194788"/>
                  <a:pt x="6209008" y="5200276"/>
                  <a:pt x="6202017" y="5204089"/>
                </a:cubicBezTo>
                <a:cubicBezTo>
                  <a:pt x="6184674" y="5213549"/>
                  <a:pt x="6165445" y="5219636"/>
                  <a:pt x="6149008" y="5230594"/>
                </a:cubicBezTo>
                <a:cubicBezTo>
                  <a:pt x="6135756" y="5239429"/>
                  <a:pt x="6123234" y="5249471"/>
                  <a:pt x="6109252" y="5257098"/>
                </a:cubicBezTo>
                <a:cubicBezTo>
                  <a:pt x="6098810" y="5262794"/>
                  <a:pt x="6086899" y="5265320"/>
                  <a:pt x="6076121" y="5270350"/>
                </a:cubicBezTo>
                <a:cubicBezTo>
                  <a:pt x="6053744" y="5280793"/>
                  <a:pt x="6032788" y="5294310"/>
                  <a:pt x="6009860" y="5303481"/>
                </a:cubicBezTo>
                <a:cubicBezTo>
                  <a:pt x="5998817" y="5307898"/>
                  <a:pt x="5987599" y="5311902"/>
                  <a:pt x="5976730" y="5316733"/>
                </a:cubicBezTo>
                <a:cubicBezTo>
                  <a:pt x="5919303" y="5342256"/>
                  <a:pt x="5983996" y="5316413"/>
                  <a:pt x="5917095" y="5349863"/>
                </a:cubicBezTo>
                <a:cubicBezTo>
                  <a:pt x="5906457" y="5355182"/>
                  <a:pt x="5895008" y="5358698"/>
                  <a:pt x="5883965" y="5363115"/>
                </a:cubicBezTo>
                <a:cubicBezTo>
                  <a:pt x="5843333" y="5403749"/>
                  <a:pt x="5889191" y="5363816"/>
                  <a:pt x="5824330" y="5396246"/>
                </a:cubicBezTo>
                <a:cubicBezTo>
                  <a:pt x="5801292" y="5407765"/>
                  <a:pt x="5781107" y="5424482"/>
                  <a:pt x="5758069" y="5436002"/>
                </a:cubicBezTo>
                <a:cubicBezTo>
                  <a:pt x="5749234" y="5440420"/>
                  <a:pt x="5740200" y="5444458"/>
                  <a:pt x="5731565" y="5449255"/>
                </a:cubicBezTo>
                <a:cubicBezTo>
                  <a:pt x="5720307" y="5455510"/>
                  <a:pt x="5709953" y="5463373"/>
                  <a:pt x="5698434" y="5469133"/>
                </a:cubicBezTo>
                <a:cubicBezTo>
                  <a:pt x="5687796" y="5474452"/>
                  <a:pt x="5675701" y="5476609"/>
                  <a:pt x="5665304" y="5482385"/>
                </a:cubicBezTo>
                <a:cubicBezTo>
                  <a:pt x="5655650" y="5487748"/>
                  <a:pt x="5648454" y="5496900"/>
                  <a:pt x="5638800" y="5502263"/>
                </a:cubicBezTo>
                <a:cubicBezTo>
                  <a:pt x="5628402" y="5508039"/>
                  <a:pt x="5616308" y="5510196"/>
                  <a:pt x="5605669" y="5515515"/>
                </a:cubicBezTo>
                <a:cubicBezTo>
                  <a:pt x="5594150" y="5521275"/>
                  <a:pt x="5583878" y="5529288"/>
                  <a:pt x="5572539" y="5535394"/>
                </a:cubicBezTo>
                <a:cubicBezTo>
                  <a:pt x="5555145" y="5544760"/>
                  <a:pt x="5537200" y="5553063"/>
                  <a:pt x="5519530" y="5561898"/>
                </a:cubicBezTo>
                <a:cubicBezTo>
                  <a:pt x="5510695" y="5566315"/>
                  <a:pt x="5501245" y="5569671"/>
                  <a:pt x="5493026" y="5575150"/>
                </a:cubicBezTo>
                <a:cubicBezTo>
                  <a:pt x="5486400" y="5579567"/>
                  <a:pt x="5480138" y="5584589"/>
                  <a:pt x="5473147" y="5588402"/>
                </a:cubicBezTo>
                <a:cubicBezTo>
                  <a:pt x="5455804" y="5597862"/>
                  <a:pt x="5437808" y="5606072"/>
                  <a:pt x="5420139" y="5614907"/>
                </a:cubicBezTo>
                <a:cubicBezTo>
                  <a:pt x="5411304" y="5619325"/>
                  <a:pt x="5401853" y="5622680"/>
                  <a:pt x="5393634" y="5628159"/>
                </a:cubicBezTo>
                <a:cubicBezTo>
                  <a:pt x="5345204" y="5660445"/>
                  <a:pt x="5406099" y="5621036"/>
                  <a:pt x="5347252" y="5654663"/>
                </a:cubicBezTo>
                <a:cubicBezTo>
                  <a:pt x="5340338" y="5658614"/>
                  <a:pt x="5334288" y="5663964"/>
                  <a:pt x="5327374" y="5667915"/>
                </a:cubicBezTo>
                <a:cubicBezTo>
                  <a:pt x="5318798" y="5672816"/>
                  <a:pt x="5309504" y="5676371"/>
                  <a:pt x="5300869" y="5681168"/>
                </a:cubicBezTo>
                <a:cubicBezTo>
                  <a:pt x="5289611" y="5687422"/>
                  <a:pt x="5279078" y="5694940"/>
                  <a:pt x="5267739" y="5701046"/>
                </a:cubicBezTo>
                <a:cubicBezTo>
                  <a:pt x="5250345" y="5710412"/>
                  <a:pt x="5231167" y="5716592"/>
                  <a:pt x="5214730" y="5727550"/>
                </a:cubicBezTo>
                <a:cubicBezTo>
                  <a:pt x="5208104" y="5731967"/>
                  <a:pt x="5201766" y="5736851"/>
                  <a:pt x="5194852" y="5740802"/>
                </a:cubicBezTo>
                <a:cubicBezTo>
                  <a:pt x="5186276" y="5745703"/>
                  <a:pt x="5176817" y="5748973"/>
                  <a:pt x="5168347" y="5754055"/>
                </a:cubicBezTo>
                <a:cubicBezTo>
                  <a:pt x="5154690" y="5762249"/>
                  <a:pt x="5141843" y="5771724"/>
                  <a:pt x="5128591" y="5780559"/>
                </a:cubicBezTo>
                <a:cubicBezTo>
                  <a:pt x="5121965" y="5784976"/>
                  <a:pt x="5116107" y="5790854"/>
                  <a:pt x="5108713" y="5793811"/>
                </a:cubicBezTo>
                <a:cubicBezTo>
                  <a:pt x="5097669" y="5798228"/>
                  <a:pt x="5085979" y="5801287"/>
                  <a:pt x="5075582" y="5807063"/>
                </a:cubicBezTo>
                <a:cubicBezTo>
                  <a:pt x="5065928" y="5812426"/>
                  <a:pt x="5058443" y="5821089"/>
                  <a:pt x="5049078" y="5826942"/>
                </a:cubicBezTo>
                <a:cubicBezTo>
                  <a:pt x="5040702" y="5832177"/>
                  <a:pt x="5031208" y="5835397"/>
                  <a:pt x="5022574" y="5840194"/>
                </a:cubicBezTo>
                <a:cubicBezTo>
                  <a:pt x="5011316" y="5846448"/>
                  <a:pt x="5000701" y="5853818"/>
                  <a:pt x="4989443" y="5860072"/>
                </a:cubicBezTo>
                <a:cubicBezTo>
                  <a:pt x="4939993" y="5887544"/>
                  <a:pt x="4984118" y="5862354"/>
                  <a:pt x="4943060" y="5879950"/>
                </a:cubicBezTo>
                <a:cubicBezTo>
                  <a:pt x="4933981" y="5883841"/>
                  <a:pt x="4925727" y="5889533"/>
                  <a:pt x="4916556" y="5893202"/>
                </a:cubicBezTo>
                <a:cubicBezTo>
                  <a:pt x="4889663" y="5903960"/>
                  <a:pt x="4876334" y="5906572"/>
                  <a:pt x="4850295" y="5913081"/>
                </a:cubicBezTo>
                <a:cubicBezTo>
                  <a:pt x="4828208" y="5924124"/>
                  <a:pt x="4807461" y="5938402"/>
                  <a:pt x="4784034" y="5946211"/>
                </a:cubicBezTo>
                <a:cubicBezTo>
                  <a:pt x="4770782" y="5950628"/>
                  <a:pt x="4755901" y="5951714"/>
                  <a:pt x="4744278" y="5959463"/>
                </a:cubicBezTo>
                <a:cubicBezTo>
                  <a:pt x="4712777" y="5980463"/>
                  <a:pt x="4731954" y="5970197"/>
                  <a:pt x="4684643" y="5985968"/>
                </a:cubicBezTo>
                <a:cubicBezTo>
                  <a:pt x="4678017" y="5988177"/>
                  <a:pt x="4671725" y="5992014"/>
                  <a:pt x="4664765" y="5992594"/>
                </a:cubicBezTo>
                <a:cubicBezTo>
                  <a:pt x="4561163" y="6001227"/>
                  <a:pt x="4547453" y="6003521"/>
                  <a:pt x="4419600" y="6005846"/>
                </a:cubicBezTo>
                <a:cubicBezTo>
                  <a:pt x="4353350" y="6007051"/>
                  <a:pt x="4287078" y="6005846"/>
                  <a:pt x="4220817" y="600584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BAF65128-BF06-5641-90E7-07F2C57CB021}"/>
              </a:ext>
            </a:extLst>
          </p:cNvPr>
          <p:cNvSpPr/>
          <p:nvPr/>
        </p:nvSpPr>
        <p:spPr>
          <a:xfrm rot="20021940">
            <a:off x="8726556" y="2177036"/>
            <a:ext cx="848139" cy="381137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B1C6D4FD-F531-D14D-840A-A30F8A679284}"/>
              </a:ext>
            </a:extLst>
          </p:cNvPr>
          <p:cNvSpPr/>
          <p:nvPr/>
        </p:nvSpPr>
        <p:spPr>
          <a:xfrm rot="20864644">
            <a:off x="4545496" y="6204140"/>
            <a:ext cx="848139" cy="381137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67047-D15C-364F-9824-1C43F5E02F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48DE11FC-98AC-3D48-9B5B-155DD9B07EC2}"/>
              </a:ext>
            </a:extLst>
          </p:cNvPr>
          <p:cNvSpPr/>
          <p:nvPr/>
        </p:nvSpPr>
        <p:spPr>
          <a:xfrm rot="18976040">
            <a:off x="2239618" y="1913467"/>
            <a:ext cx="848139" cy="381137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DF33B845-C889-B04D-AFDF-2A2BF87FC43D}"/>
              </a:ext>
            </a:extLst>
          </p:cNvPr>
          <p:cNvSpPr/>
          <p:nvPr/>
        </p:nvSpPr>
        <p:spPr>
          <a:xfrm rot="19516455">
            <a:off x="8404741" y="3131044"/>
            <a:ext cx="848139" cy="381137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5302D25C-BD21-1945-993F-7BB070314872}"/>
              </a:ext>
            </a:extLst>
          </p:cNvPr>
          <p:cNvSpPr/>
          <p:nvPr/>
        </p:nvSpPr>
        <p:spPr>
          <a:xfrm rot="19516455">
            <a:off x="8341344" y="4124508"/>
            <a:ext cx="848139" cy="381137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BC3EE879-B243-D54E-B4B8-2A0FF2A08784}"/>
              </a:ext>
            </a:extLst>
          </p:cNvPr>
          <p:cNvSpPr/>
          <p:nvPr/>
        </p:nvSpPr>
        <p:spPr>
          <a:xfrm rot="19083308">
            <a:off x="2958101" y="2588484"/>
            <a:ext cx="848139" cy="381137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B0EDC8C9-24AE-1541-B2CD-3420ABEB8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8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itting, photo, white, light&#10;&#10;Description automatically generated">
            <a:extLst>
              <a:ext uri="{FF2B5EF4-FFF2-40B4-BE49-F238E27FC236}">
                <a16:creationId xmlns:a16="http://schemas.microsoft.com/office/drawing/2014/main" id="{B41FB33B-1894-7A4F-BF5E-0501B8217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UN country is 20kOhms?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20839E-DE35-1543-91EA-CC5F854A5C22}"/>
              </a:ext>
            </a:extLst>
          </p:cNvPr>
          <p:cNvSpPr/>
          <p:nvPr/>
        </p:nvSpPr>
        <p:spPr>
          <a:xfrm>
            <a:off x="2080588" y="1803332"/>
            <a:ext cx="530087" cy="29713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E8A66-C425-5541-AB64-9EFDE36257A1}"/>
              </a:ext>
            </a:extLst>
          </p:cNvPr>
          <p:cNvSpPr/>
          <p:nvPr/>
        </p:nvSpPr>
        <p:spPr>
          <a:xfrm>
            <a:off x="2199857" y="2060712"/>
            <a:ext cx="298174" cy="290222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Wave 8">
            <a:extLst>
              <a:ext uri="{FF2B5EF4-FFF2-40B4-BE49-F238E27FC236}">
                <a16:creationId xmlns:a16="http://schemas.microsoft.com/office/drawing/2014/main" id="{C18C842F-2746-6640-822E-D25399C32137}"/>
              </a:ext>
            </a:extLst>
          </p:cNvPr>
          <p:cNvSpPr/>
          <p:nvPr/>
        </p:nvSpPr>
        <p:spPr>
          <a:xfrm>
            <a:off x="2498031" y="2100468"/>
            <a:ext cx="2789583" cy="1928191"/>
          </a:xfrm>
          <a:prstGeom prst="wave">
            <a:avLst>
              <a:gd name="adj1" fmla="val 4596"/>
              <a:gd name="adj2" fmla="val -238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B8F7B2-84E1-C94D-A1AB-BAAEE2CFBEA8}"/>
              </a:ext>
            </a:extLst>
          </p:cNvPr>
          <p:cNvCxnSpPr/>
          <p:nvPr/>
        </p:nvCxnSpPr>
        <p:spPr>
          <a:xfrm>
            <a:off x="3412431" y="2100468"/>
            <a:ext cx="0" cy="17625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7D6BCA-A1D1-8843-B5B0-317D1B81E4CC}"/>
              </a:ext>
            </a:extLst>
          </p:cNvPr>
          <p:cNvCxnSpPr/>
          <p:nvPr/>
        </p:nvCxnSpPr>
        <p:spPr>
          <a:xfrm>
            <a:off x="4320205" y="2266118"/>
            <a:ext cx="0" cy="17625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F289405-BC68-734D-A512-E5C738379220}"/>
              </a:ext>
            </a:extLst>
          </p:cNvPr>
          <p:cNvSpPr txBox="1"/>
          <p:nvPr/>
        </p:nvSpPr>
        <p:spPr>
          <a:xfrm>
            <a:off x="5372428" y="2156622"/>
            <a:ext cx="4267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L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1DD09C-E620-144D-BE95-AB85BDB26325}"/>
              </a:ext>
            </a:extLst>
          </p:cNvPr>
          <p:cNvGrpSpPr/>
          <p:nvPr/>
        </p:nvGrpSpPr>
        <p:grpSpPr>
          <a:xfrm rot="5400000">
            <a:off x="7716073" y="398315"/>
            <a:ext cx="530087" cy="3159606"/>
            <a:chOff x="5777948" y="1968410"/>
            <a:chExt cx="530087" cy="31596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B2F5904-829E-EC4D-A58D-03216455E63C}"/>
                </a:ext>
              </a:extLst>
            </p:cNvPr>
            <p:cNvSpPr/>
            <p:nvPr/>
          </p:nvSpPr>
          <p:spPr>
            <a:xfrm>
              <a:off x="5777948" y="1968410"/>
              <a:ext cx="530087" cy="29713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FD5918-E84B-3641-804D-A8473679D126}"/>
                </a:ext>
              </a:extLst>
            </p:cNvPr>
            <p:cNvSpPr/>
            <p:nvPr/>
          </p:nvSpPr>
          <p:spPr>
            <a:xfrm>
              <a:off x="5897217" y="2225790"/>
              <a:ext cx="298174" cy="290222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C7B20E-358E-CD41-BDEA-AB90550D551B}"/>
              </a:ext>
            </a:extLst>
          </p:cNvPr>
          <p:cNvGrpSpPr/>
          <p:nvPr/>
        </p:nvGrpSpPr>
        <p:grpSpPr>
          <a:xfrm rot="5400000">
            <a:off x="6901583" y="2570921"/>
            <a:ext cx="2789583" cy="1928191"/>
            <a:chOff x="6195391" y="2265546"/>
            <a:chExt cx="2789583" cy="1928191"/>
          </a:xfrm>
        </p:grpSpPr>
        <p:sp>
          <p:nvSpPr>
            <p:cNvPr id="16" name="Wave 15">
              <a:extLst>
                <a:ext uri="{FF2B5EF4-FFF2-40B4-BE49-F238E27FC236}">
                  <a16:creationId xmlns:a16="http://schemas.microsoft.com/office/drawing/2014/main" id="{8CACC00C-38C6-EB45-8874-3A3D229DC067}"/>
                </a:ext>
              </a:extLst>
            </p:cNvPr>
            <p:cNvSpPr/>
            <p:nvPr/>
          </p:nvSpPr>
          <p:spPr>
            <a:xfrm>
              <a:off x="6195391" y="2265546"/>
              <a:ext cx="2789583" cy="1928191"/>
            </a:xfrm>
            <a:prstGeom prst="wave">
              <a:avLst>
                <a:gd name="adj1" fmla="val 4596"/>
                <a:gd name="adj2" fmla="val -238"/>
              </a:avLst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39E1BB-48BD-8B46-BDA5-494432776AA9}"/>
                </a:ext>
              </a:extLst>
            </p:cNvPr>
            <p:cNvCxnSpPr/>
            <p:nvPr/>
          </p:nvCxnSpPr>
          <p:spPr>
            <a:xfrm>
              <a:off x="7109791" y="2265546"/>
              <a:ext cx="0" cy="17625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438090F-16A1-3D43-B5D0-08FB653DC98D}"/>
                </a:ext>
              </a:extLst>
            </p:cNvPr>
            <p:cNvCxnSpPr/>
            <p:nvPr/>
          </p:nvCxnSpPr>
          <p:spPr>
            <a:xfrm>
              <a:off x="8017565" y="2431196"/>
              <a:ext cx="0" cy="17625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831069E-DAAD-6346-8A90-B98D6DB10151}"/>
              </a:ext>
            </a:extLst>
          </p:cNvPr>
          <p:cNvSpPr txBox="1"/>
          <p:nvPr/>
        </p:nvSpPr>
        <p:spPr>
          <a:xfrm>
            <a:off x="7779245" y="4991468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GOLD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68F0D-DF48-574C-B80D-78F9809B7EAC}"/>
              </a:ext>
            </a:extLst>
          </p:cNvPr>
          <p:cNvSpPr txBox="1"/>
          <p:nvPr/>
        </p:nvSpPr>
        <p:spPr>
          <a:xfrm>
            <a:off x="5063556" y="5908098"/>
            <a:ext cx="2196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 Bands, 5%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92B9DD8E-9E7C-F54A-B2B7-CB42639C8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91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degrees of freedom…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5624"/>
            <a:ext cx="10972800" cy="4871575"/>
          </a:xfrm>
        </p:spPr>
        <p:txBody>
          <a:bodyPr>
            <a:normAutofit/>
          </a:bodyPr>
          <a:lstStyle/>
          <a:p>
            <a:pPr marL="0" indent="0" algn="ctr">
              <a:lnSpc>
                <a:spcPts val="8560"/>
              </a:lnSpc>
              <a:spcBef>
                <a:spcPts val="0"/>
              </a:spcBef>
              <a:buNone/>
            </a:pPr>
            <a:r>
              <a:rPr lang="en-US" sz="8800" b="1" dirty="0">
                <a:latin typeface="Courier" pitchFamily="2" charset="0"/>
              </a:rPr>
              <a:t>CRYPTOGRAPHY MEANS </a:t>
            </a:r>
          </a:p>
          <a:p>
            <a:pPr marL="0" indent="0" algn="ctr">
              <a:lnSpc>
                <a:spcPts val="8560"/>
              </a:lnSpc>
              <a:spcBef>
                <a:spcPts val="0"/>
              </a:spcBef>
              <a:buNone/>
            </a:pPr>
            <a:r>
              <a:rPr lang="en-US" sz="8800" b="1" dirty="0">
                <a:latin typeface="Courier" pitchFamily="2" charset="0"/>
              </a:rPr>
              <a:t>‘HIDDEN WRITING’</a:t>
            </a:r>
            <a:endParaRPr lang="en-US" sz="8800" b="1" dirty="0">
              <a:solidFill>
                <a:srgbClr val="F3BAA8"/>
              </a:solidFill>
              <a:latin typeface="Courier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FB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DAD937-9DA3-7047-8AE9-B16672F233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434A60D-128D-3348-A6F0-C633F3A8B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1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A1585B-62FE-0547-84B7-E733DB0AB85F}"/>
              </a:ext>
            </a:extLst>
          </p:cNvPr>
          <p:cNvSpPr txBox="1"/>
          <p:nvPr/>
        </p:nvSpPr>
        <p:spPr>
          <a:xfrm>
            <a:off x="64993" y="80780"/>
            <a:ext cx="12054120" cy="18341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Takeaway…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23" y="2259495"/>
            <a:ext cx="11009243" cy="41810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/>
              <a:t>Humans are very good at pattern-spotting. </a:t>
            </a:r>
          </a:p>
          <a:p>
            <a:pPr marL="0" indent="0" algn="ctr">
              <a:buNone/>
            </a:pPr>
            <a:r>
              <a:rPr lang="en-US" sz="3600" b="1" dirty="0"/>
              <a:t>But they have preferences…</a:t>
            </a:r>
          </a:p>
          <a:p>
            <a:pPr marL="0" indent="0" algn="ctr">
              <a:buNone/>
            </a:pPr>
            <a:r>
              <a:rPr lang="en-US" sz="3600" b="1" dirty="0"/>
              <a:t>Horizontal and Vertical, for example.</a:t>
            </a:r>
          </a:p>
          <a:p>
            <a:pPr marL="0" indent="0" algn="ctr">
              <a:buNone/>
            </a:pPr>
            <a:r>
              <a:rPr lang="en-US" sz="3600" b="1" dirty="0"/>
              <a:t>Diagonals, especially right-to-left (depends on what language you speak/read!) can be awkward.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So, cunning designers hide things with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two different movements at once.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FB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DD02A-090E-2B4F-B58F-624D92397D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0BC6E63-A8FF-A740-81FF-F9EEFFB49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209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D5B-3073-FC47-BA73-5CC6D02A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7A5-6478-AC4D-98EE-9A09C185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39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D5B-3073-FC47-BA73-5CC6D02A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Challenge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7A5-6478-AC4D-98EE-9A09C185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44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04808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itting, photo, white, light&#10;&#10;Description automatically generated">
            <a:extLst>
              <a:ext uri="{FF2B5EF4-FFF2-40B4-BE49-F238E27FC236}">
                <a16:creationId xmlns:a16="http://schemas.microsoft.com/office/drawing/2014/main" id="{165A7F17-B1DC-BC4C-AEE2-403B8B80C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invited aliens had four hands, with 6 fingers on one, 4 fingers on two, and 3 fingers on one.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>
                <a:solidFill>
                  <a:srgbClr val="FF0000"/>
                </a:solidFill>
              </a:rPr>
              <a:t>52 5G 66 5E 69 67 5G 6E 69 44 5C 6C 5F 70 5G 5C 6C 63 69 51 63 6C 6E 6F 5C 66 3G 69 68 2G 2E 2G 2E</a:t>
            </a:r>
          </a:p>
          <a:p>
            <a:pPr marL="0" indent="0">
              <a:buNone/>
            </a:pPr>
            <a:r>
              <a:rPr lang="en-US" sz="3600" b="1" dirty="0"/>
              <a:t>If you get </a:t>
            </a:r>
            <a:r>
              <a:rPr lang="en-US" sz="3600" b="1" dirty="0" err="1"/>
              <a:t>R?f^ig</a:t>
            </a:r>
            <a:r>
              <a:rPr lang="en-US" sz="3600" b="1" dirty="0"/>
              <a:t>…, then your ASCII is too terrestrial…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D3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1BDB741-323B-154B-AB79-8DACF8A5734A}"/>
              </a:ext>
            </a:extLst>
          </p:cNvPr>
          <p:cNvSpPr/>
          <p:nvPr/>
        </p:nvSpPr>
        <p:spPr>
          <a:xfrm>
            <a:off x="3631096" y="5738191"/>
            <a:ext cx="809085" cy="1139687"/>
          </a:xfrm>
          <a:custGeom>
            <a:avLst/>
            <a:gdLst>
              <a:gd name="connsiteX0" fmla="*/ 265043 w 809085"/>
              <a:gd name="connsiteY0" fmla="*/ 1119809 h 1139687"/>
              <a:gd name="connsiteX1" fmla="*/ 238539 w 809085"/>
              <a:gd name="connsiteY1" fmla="*/ 1020418 h 1139687"/>
              <a:gd name="connsiteX2" fmla="*/ 231913 w 809085"/>
              <a:gd name="connsiteY2" fmla="*/ 993913 h 1139687"/>
              <a:gd name="connsiteX3" fmla="*/ 212034 w 809085"/>
              <a:gd name="connsiteY3" fmla="*/ 934279 h 1139687"/>
              <a:gd name="connsiteX4" fmla="*/ 205408 w 809085"/>
              <a:gd name="connsiteY4" fmla="*/ 914400 h 1139687"/>
              <a:gd name="connsiteX5" fmla="*/ 198782 w 809085"/>
              <a:gd name="connsiteY5" fmla="*/ 894522 h 1139687"/>
              <a:gd name="connsiteX6" fmla="*/ 185530 w 809085"/>
              <a:gd name="connsiteY6" fmla="*/ 841513 h 1139687"/>
              <a:gd name="connsiteX7" fmla="*/ 178904 w 809085"/>
              <a:gd name="connsiteY7" fmla="*/ 815009 h 1139687"/>
              <a:gd name="connsiteX8" fmla="*/ 152400 w 809085"/>
              <a:gd name="connsiteY8" fmla="*/ 755374 h 1139687"/>
              <a:gd name="connsiteX9" fmla="*/ 145774 w 809085"/>
              <a:gd name="connsiteY9" fmla="*/ 728870 h 1139687"/>
              <a:gd name="connsiteX10" fmla="*/ 132521 w 809085"/>
              <a:gd name="connsiteY10" fmla="*/ 702366 h 1139687"/>
              <a:gd name="connsiteX11" fmla="*/ 125895 w 809085"/>
              <a:gd name="connsiteY11" fmla="*/ 682487 h 1139687"/>
              <a:gd name="connsiteX12" fmla="*/ 112643 w 809085"/>
              <a:gd name="connsiteY12" fmla="*/ 655983 h 1139687"/>
              <a:gd name="connsiteX13" fmla="*/ 79513 w 809085"/>
              <a:gd name="connsiteY13" fmla="*/ 583096 h 1139687"/>
              <a:gd name="connsiteX14" fmla="*/ 66261 w 809085"/>
              <a:gd name="connsiteY14" fmla="*/ 563218 h 1139687"/>
              <a:gd name="connsiteX15" fmla="*/ 53008 w 809085"/>
              <a:gd name="connsiteY15" fmla="*/ 523461 h 1139687"/>
              <a:gd name="connsiteX16" fmla="*/ 26504 w 809085"/>
              <a:gd name="connsiteY16" fmla="*/ 483705 h 1139687"/>
              <a:gd name="connsiteX17" fmla="*/ 13252 w 809085"/>
              <a:gd name="connsiteY17" fmla="*/ 430696 h 1139687"/>
              <a:gd name="connsiteX18" fmla="*/ 0 w 809085"/>
              <a:gd name="connsiteY18" fmla="*/ 357809 h 1139687"/>
              <a:gd name="connsiteX19" fmla="*/ 6626 w 809085"/>
              <a:gd name="connsiteY19" fmla="*/ 172279 h 1139687"/>
              <a:gd name="connsiteX20" fmla="*/ 13252 w 809085"/>
              <a:gd name="connsiteY20" fmla="*/ 145774 h 1139687"/>
              <a:gd name="connsiteX21" fmla="*/ 33130 w 809085"/>
              <a:gd name="connsiteY21" fmla="*/ 106018 h 1139687"/>
              <a:gd name="connsiteX22" fmla="*/ 39756 w 809085"/>
              <a:gd name="connsiteY22" fmla="*/ 125896 h 1139687"/>
              <a:gd name="connsiteX23" fmla="*/ 53008 w 809085"/>
              <a:gd name="connsiteY23" fmla="*/ 198783 h 1139687"/>
              <a:gd name="connsiteX24" fmla="*/ 66261 w 809085"/>
              <a:gd name="connsiteY24" fmla="*/ 238539 h 1139687"/>
              <a:gd name="connsiteX25" fmla="*/ 86139 w 809085"/>
              <a:gd name="connsiteY25" fmla="*/ 278296 h 1139687"/>
              <a:gd name="connsiteX26" fmla="*/ 99391 w 809085"/>
              <a:gd name="connsiteY26" fmla="*/ 331305 h 1139687"/>
              <a:gd name="connsiteX27" fmla="*/ 106017 w 809085"/>
              <a:gd name="connsiteY27" fmla="*/ 351183 h 1139687"/>
              <a:gd name="connsiteX28" fmla="*/ 125895 w 809085"/>
              <a:gd name="connsiteY28" fmla="*/ 417444 h 1139687"/>
              <a:gd name="connsiteX29" fmla="*/ 132521 w 809085"/>
              <a:gd name="connsiteY29" fmla="*/ 437322 h 1139687"/>
              <a:gd name="connsiteX30" fmla="*/ 145774 w 809085"/>
              <a:gd name="connsiteY30" fmla="*/ 457200 h 1139687"/>
              <a:gd name="connsiteX31" fmla="*/ 165652 w 809085"/>
              <a:gd name="connsiteY31" fmla="*/ 523461 h 1139687"/>
              <a:gd name="connsiteX32" fmla="*/ 192156 w 809085"/>
              <a:gd name="connsiteY32" fmla="*/ 563218 h 1139687"/>
              <a:gd name="connsiteX33" fmla="*/ 205408 w 809085"/>
              <a:gd name="connsiteY33" fmla="*/ 543339 h 1139687"/>
              <a:gd name="connsiteX34" fmla="*/ 198782 w 809085"/>
              <a:gd name="connsiteY34" fmla="*/ 351183 h 1139687"/>
              <a:gd name="connsiteX35" fmla="*/ 192156 w 809085"/>
              <a:gd name="connsiteY35" fmla="*/ 291548 h 1139687"/>
              <a:gd name="connsiteX36" fmla="*/ 178904 w 809085"/>
              <a:gd name="connsiteY36" fmla="*/ 238539 h 1139687"/>
              <a:gd name="connsiteX37" fmla="*/ 172278 w 809085"/>
              <a:gd name="connsiteY37" fmla="*/ 198783 h 1139687"/>
              <a:gd name="connsiteX38" fmla="*/ 178904 w 809085"/>
              <a:gd name="connsiteY38" fmla="*/ 46383 h 1139687"/>
              <a:gd name="connsiteX39" fmla="*/ 198782 w 809085"/>
              <a:gd name="connsiteY39" fmla="*/ 59635 h 1139687"/>
              <a:gd name="connsiteX40" fmla="*/ 212034 w 809085"/>
              <a:gd name="connsiteY40" fmla="*/ 99392 h 1139687"/>
              <a:gd name="connsiteX41" fmla="*/ 225287 w 809085"/>
              <a:gd name="connsiteY41" fmla="*/ 145774 h 1139687"/>
              <a:gd name="connsiteX42" fmla="*/ 238539 w 809085"/>
              <a:gd name="connsiteY42" fmla="*/ 185531 h 1139687"/>
              <a:gd name="connsiteX43" fmla="*/ 245165 w 809085"/>
              <a:gd name="connsiteY43" fmla="*/ 231913 h 1139687"/>
              <a:gd name="connsiteX44" fmla="*/ 258417 w 809085"/>
              <a:gd name="connsiteY44" fmla="*/ 331305 h 1139687"/>
              <a:gd name="connsiteX45" fmla="*/ 265043 w 809085"/>
              <a:gd name="connsiteY45" fmla="*/ 357809 h 1139687"/>
              <a:gd name="connsiteX46" fmla="*/ 278295 w 809085"/>
              <a:gd name="connsiteY46" fmla="*/ 397566 h 1139687"/>
              <a:gd name="connsiteX47" fmla="*/ 291547 w 809085"/>
              <a:gd name="connsiteY47" fmla="*/ 483705 h 1139687"/>
              <a:gd name="connsiteX48" fmla="*/ 298174 w 809085"/>
              <a:gd name="connsiteY48" fmla="*/ 503583 h 1139687"/>
              <a:gd name="connsiteX49" fmla="*/ 311426 w 809085"/>
              <a:gd name="connsiteY49" fmla="*/ 483705 h 1139687"/>
              <a:gd name="connsiteX50" fmla="*/ 318052 w 809085"/>
              <a:gd name="connsiteY50" fmla="*/ 463826 h 1139687"/>
              <a:gd name="connsiteX51" fmla="*/ 311426 w 809085"/>
              <a:gd name="connsiteY51" fmla="*/ 298174 h 1139687"/>
              <a:gd name="connsiteX52" fmla="*/ 304800 w 809085"/>
              <a:gd name="connsiteY52" fmla="*/ 225287 h 1139687"/>
              <a:gd name="connsiteX53" fmla="*/ 318052 w 809085"/>
              <a:gd name="connsiteY53" fmla="*/ 59635 h 1139687"/>
              <a:gd name="connsiteX54" fmla="*/ 324678 w 809085"/>
              <a:gd name="connsiteY54" fmla="*/ 39757 h 1139687"/>
              <a:gd name="connsiteX55" fmla="*/ 357808 w 809085"/>
              <a:gd name="connsiteY55" fmla="*/ 86139 h 1139687"/>
              <a:gd name="connsiteX56" fmla="*/ 364434 w 809085"/>
              <a:gd name="connsiteY56" fmla="*/ 112644 h 1139687"/>
              <a:gd name="connsiteX57" fmla="*/ 371061 w 809085"/>
              <a:gd name="connsiteY57" fmla="*/ 178905 h 1139687"/>
              <a:gd name="connsiteX58" fmla="*/ 371061 w 809085"/>
              <a:gd name="connsiteY58" fmla="*/ 443948 h 1139687"/>
              <a:gd name="connsiteX59" fmla="*/ 377687 w 809085"/>
              <a:gd name="connsiteY59" fmla="*/ 463826 h 1139687"/>
              <a:gd name="connsiteX60" fmla="*/ 397565 w 809085"/>
              <a:gd name="connsiteY60" fmla="*/ 443948 h 1139687"/>
              <a:gd name="connsiteX61" fmla="*/ 410817 w 809085"/>
              <a:gd name="connsiteY61" fmla="*/ 364435 h 1139687"/>
              <a:gd name="connsiteX62" fmla="*/ 417443 w 809085"/>
              <a:gd name="connsiteY62" fmla="*/ 284922 h 1139687"/>
              <a:gd name="connsiteX63" fmla="*/ 424069 w 809085"/>
              <a:gd name="connsiteY63" fmla="*/ 218661 h 1139687"/>
              <a:gd name="connsiteX64" fmla="*/ 437321 w 809085"/>
              <a:gd name="connsiteY64" fmla="*/ 106018 h 1139687"/>
              <a:gd name="connsiteX65" fmla="*/ 457200 w 809085"/>
              <a:gd name="connsiteY65" fmla="*/ 33131 h 1139687"/>
              <a:gd name="connsiteX66" fmla="*/ 477078 w 809085"/>
              <a:gd name="connsiteY66" fmla="*/ 19879 h 1139687"/>
              <a:gd name="connsiteX67" fmla="*/ 483704 w 809085"/>
              <a:gd name="connsiteY67" fmla="*/ 384313 h 1139687"/>
              <a:gd name="connsiteX68" fmla="*/ 490330 w 809085"/>
              <a:gd name="connsiteY68" fmla="*/ 463826 h 1139687"/>
              <a:gd name="connsiteX69" fmla="*/ 496956 w 809085"/>
              <a:gd name="connsiteY69" fmla="*/ 443948 h 1139687"/>
              <a:gd name="connsiteX70" fmla="*/ 510208 w 809085"/>
              <a:gd name="connsiteY70" fmla="*/ 390939 h 1139687"/>
              <a:gd name="connsiteX71" fmla="*/ 523461 w 809085"/>
              <a:gd name="connsiteY71" fmla="*/ 344557 h 1139687"/>
              <a:gd name="connsiteX72" fmla="*/ 536713 w 809085"/>
              <a:gd name="connsiteY72" fmla="*/ 298174 h 1139687"/>
              <a:gd name="connsiteX73" fmla="*/ 543339 w 809085"/>
              <a:gd name="connsiteY73" fmla="*/ 245166 h 1139687"/>
              <a:gd name="connsiteX74" fmla="*/ 556591 w 809085"/>
              <a:gd name="connsiteY74" fmla="*/ 185531 h 1139687"/>
              <a:gd name="connsiteX75" fmla="*/ 563217 w 809085"/>
              <a:gd name="connsiteY75" fmla="*/ 152400 h 1139687"/>
              <a:gd name="connsiteX76" fmla="*/ 569843 w 809085"/>
              <a:gd name="connsiteY76" fmla="*/ 132522 h 1139687"/>
              <a:gd name="connsiteX77" fmla="*/ 576469 w 809085"/>
              <a:gd name="connsiteY77" fmla="*/ 106018 h 1139687"/>
              <a:gd name="connsiteX78" fmla="*/ 589721 w 809085"/>
              <a:gd name="connsiteY78" fmla="*/ 66261 h 1139687"/>
              <a:gd name="connsiteX79" fmla="*/ 602974 w 809085"/>
              <a:gd name="connsiteY79" fmla="*/ 0 h 1139687"/>
              <a:gd name="connsiteX80" fmla="*/ 609600 w 809085"/>
              <a:gd name="connsiteY80" fmla="*/ 46383 h 1139687"/>
              <a:gd name="connsiteX81" fmla="*/ 622852 w 809085"/>
              <a:gd name="connsiteY81" fmla="*/ 99392 h 1139687"/>
              <a:gd name="connsiteX82" fmla="*/ 616226 w 809085"/>
              <a:gd name="connsiteY82" fmla="*/ 397566 h 1139687"/>
              <a:gd name="connsiteX83" fmla="*/ 622852 w 809085"/>
              <a:gd name="connsiteY83" fmla="*/ 490331 h 1139687"/>
              <a:gd name="connsiteX84" fmla="*/ 655982 w 809085"/>
              <a:gd name="connsiteY84" fmla="*/ 437322 h 1139687"/>
              <a:gd name="connsiteX85" fmla="*/ 669234 w 809085"/>
              <a:gd name="connsiteY85" fmla="*/ 410818 h 1139687"/>
              <a:gd name="connsiteX86" fmla="*/ 689113 w 809085"/>
              <a:gd name="connsiteY86" fmla="*/ 324679 h 1139687"/>
              <a:gd name="connsiteX87" fmla="*/ 702365 w 809085"/>
              <a:gd name="connsiteY87" fmla="*/ 284922 h 1139687"/>
              <a:gd name="connsiteX88" fmla="*/ 708991 w 809085"/>
              <a:gd name="connsiteY88" fmla="*/ 265044 h 1139687"/>
              <a:gd name="connsiteX89" fmla="*/ 728869 w 809085"/>
              <a:gd name="connsiteY89" fmla="*/ 198783 h 1139687"/>
              <a:gd name="connsiteX90" fmla="*/ 742121 w 809085"/>
              <a:gd name="connsiteY90" fmla="*/ 178905 h 1139687"/>
              <a:gd name="connsiteX91" fmla="*/ 755374 w 809085"/>
              <a:gd name="connsiteY91" fmla="*/ 139148 h 1139687"/>
              <a:gd name="connsiteX92" fmla="*/ 768626 w 809085"/>
              <a:gd name="connsiteY92" fmla="*/ 119270 h 1139687"/>
              <a:gd name="connsiteX93" fmla="*/ 775252 w 809085"/>
              <a:gd name="connsiteY93" fmla="*/ 99392 h 1139687"/>
              <a:gd name="connsiteX94" fmla="*/ 801756 w 809085"/>
              <a:gd name="connsiteY94" fmla="*/ 59635 h 1139687"/>
              <a:gd name="connsiteX95" fmla="*/ 801756 w 809085"/>
              <a:gd name="connsiteY95" fmla="*/ 125896 h 1139687"/>
              <a:gd name="connsiteX96" fmla="*/ 781878 w 809085"/>
              <a:gd name="connsiteY96" fmla="*/ 205409 h 1139687"/>
              <a:gd name="connsiteX97" fmla="*/ 768626 w 809085"/>
              <a:gd name="connsiteY97" fmla="*/ 225287 h 1139687"/>
              <a:gd name="connsiteX98" fmla="*/ 762000 w 809085"/>
              <a:gd name="connsiteY98" fmla="*/ 245166 h 1139687"/>
              <a:gd name="connsiteX99" fmla="*/ 742121 w 809085"/>
              <a:gd name="connsiteY99" fmla="*/ 331305 h 1139687"/>
              <a:gd name="connsiteX100" fmla="*/ 728869 w 809085"/>
              <a:gd name="connsiteY100" fmla="*/ 371061 h 1139687"/>
              <a:gd name="connsiteX101" fmla="*/ 722243 w 809085"/>
              <a:gd name="connsiteY101" fmla="*/ 390939 h 1139687"/>
              <a:gd name="connsiteX102" fmla="*/ 715617 w 809085"/>
              <a:gd name="connsiteY102" fmla="*/ 430696 h 1139687"/>
              <a:gd name="connsiteX103" fmla="*/ 702365 w 809085"/>
              <a:gd name="connsiteY103" fmla="*/ 463826 h 1139687"/>
              <a:gd name="connsiteX104" fmla="*/ 695739 w 809085"/>
              <a:gd name="connsiteY104" fmla="*/ 496957 h 1139687"/>
              <a:gd name="connsiteX105" fmla="*/ 689113 w 809085"/>
              <a:gd name="connsiteY105" fmla="*/ 523461 h 1139687"/>
              <a:gd name="connsiteX106" fmla="*/ 682487 w 809085"/>
              <a:gd name="connsiteY106" fmla="*/ 563218 h 1139687"/>
              <a:gd name="connsiteX107" fmla="*/ 669234 w 809085"/>
              <a:gd name="connsiteY107" fmla="*/ 616226 h 1139687"/>
              <a:gd name="connsiteX108" fmla="*/ 662608 w 809085"/>
              <a:gd name="connsiteY108" fmla="*/ 642731 h 1139687"/>
              <a:gd name="connsiteX109" fmla="*/ 649356 w 809085"/>
              <a:gd name="connsiteY109" fmla="*/ 682487 h 1139687"/>
              <a:gd name="connsiteX110" fmla="*/ 636104 w 809085"/>
              <a:gd name="connsiteY110" fmla="*/ 722244 h 1139687"/>
              <a:gd name="connsiteX111" fmla="*/ 629478 w 809085"/>
              <a:gd name="connsiteY111" fmla="*/ 742122 h 1139687"/>
              <a:gd name="connsiteX112" fmla="*/ 616226 w 809085"/>
              <a:gd name="connsiteY112" fmla="*/ 768626 h 1139687"/>
              <a:gd name="connsiteX113" fmla="*/ 609600 w 809085"/>
              <a:gd name="connsiteY113" fmla="*/ 788505 h 1139687"/>
              <a:gd name="connsiteX114" fmla="*/ 583095 w 809085"/>
              <a:gd name="connsiteY114" fmla="*/ 834887 h 1139687"/>
              <a:gd name="connsiteX115" fmla="*/ 563217 w 809085"/>
              <a:gd name="connsiteY115" fmla="*/ 874644 h 1139687"/>
              <a:gd name="connsiteX116" fmla="*/ 536713 w 809085"/>
              <a:gd name="connsiteY116" fmla="*/ 927652 h 1139687"/>
              <a:gd name="connsiteX117" fmla="*/ 530087 w 809085"/>
              <a:gd name="connsiteY117" fmla="*/ 947531 h 1139687"/>
              <a:gd name="connsiteX118" fmla="*/ 516834 w 809085"/>
              <a:gd name="connsiteY118" fmla="*/ 967409 h 1139687"/>
              <a:gd name="connsiteX119" fmla="*/ 510208 w 809085"/>
              <a:gd name="connsiteY119" fmla="*/ 993913 h 1139687"/>
              <a:gd name="connsiteX120" fmla="*/ 496956 w 809085"/>
              <a:gd name="connsiteY120" fmla="*/ 1046922 h 1139687"/>
              <a:gd name="connsiteX121" fmla="*/ 496956 w 809085"/>
              <a:gd name="connsiteY121" fmla="*/ 1139687 h 113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809085" h="1139687">
                <a:moveTo>
                  <a:pt x="265043" y="1119809"/>
                </a:moveTo>
                <a:cubicBezTo>
                  <a:pt x="246789" y="1055919"/>
                  <a:pt x="255689" y="1089020"/>
                  <a:pt x="238539" y="1020418"/>
                </a:cubicBezTo>
                <a:cubicBezTo>
                  <a:pt x="236330" y="1011583"/>
                  <a:pt x="234793" y="1002553"/>
                  <a:pt x="231913" y="993913"/>
                </a:cubicBezTo>
                <a:lnTo>
                  <a:pt x="212034" y="934279"/>
                </a:lnTo>
                <a:lnTo>
                  <a:pt x="205408" y="914400"/>
                </a:lnTo>
                <a:cubicBezTo>
                  <a:pt x="203199" y="907774"/>
                  <a:pt x="200476" y="901298"/>
                  <a:pt x="198782" y="894522"/>
                </a:cubicBezTo>
                <a:lnTo>
                  <a:pt x="185530" y="841513"/>
                </a:lnTo>
                <a:cubicBezTo>
                  <a:pt x="183321" y="832678"/>
                  <a:pt x="182977" y="823154"/>
                  <a:pt x="178904" y="815009"/>
                </a:cubicBezTo>
                <a:cubicBezTo>
                  <a:pt x="167358" y="791916"/>
                  <a:pt x="160861" y="780757"/>
                  <a:pt x="152400" y="755374"/>
                </a:cubicBezTo>
                <a:cubicBezTo>
                  <a:pt x="149520" y="746735"/>
                  <a:pt x="148972" y="737397"/>
                  <a:pt x="145774" y="728870"/>
                </a:cubicBezTo>
                <a:cubicBezTo>
                  <a:pt x="142306" y="719621"/>
                  <a:pt x="136412" y="711445"/>
                  <a:pt x="132521" y="702366"/>
                </a:cubicBezTo>
                <a:cubicBezTo>
                  <a:pt x="129770" y="695946"/>
                  <a:pt x="128646" y="688907"/>
                  <a:pt x="125895" y="682487"/>
                </a:cubicBezTo>
                <a:cubicBezTo>
                  <a:pt x="122004" y="673408"/>
                  <a:pt x="116534" y="665062"/>
                  <a:pt x="112643" y="655983"/>
                </a:cubicBezTo>
                <a:cubicBezTo>
                  <a:pt x="95757" y="616582"/>
                  <a:pt x="120492" y="644564"/>
                  <a:pt x="79513" y="583096"/>
                </a:cubicBezTo>
                <a:cubicBezTo>
                  <a:pt x="75096" y="576470"/>
                  <a:pt x="69495" y="570495"/>
                  <a:pt x="66261" y="563218"/>
                </a:cubicBezTo>
                <a:cubicBezTo>
                  <a:pt x="60587" y="550453"/>
                  <a:pt x="60757" y="535084"/>
                  <a:pt x="53008" y="523461"/>
                </a:cubicBezTo>
                <a:lnTo>
                  <a:pt x="26504" y="483705"/>
                </a:lnTo>
                <a:cubicBezTo>
                  <a:pt x="14664" y="448182"/>
                  <a:pt x="23913" y="478672"/>
                  <a:pt x="13252" y="430696"/>
                </a:cubicBezTo>
                <a:cubicBezTo>
                  <a:pt x="755" y="374461"/>
                  <a:pt x="11486" y="438210"/>
                  <a:pt x="0" y="357809"/>
                </a:cubicBezTo>
                <a:cubicBezTo>
                  <a:pt x="2209" y="295966"/>
                  <a:pt x="2766" y="234041"/>
                  <a:pt x="6626" y="172279"/>
                </a:cubicBezTo>
                <a:cubicBezTo>
                  <a:pt x="7194" y="163190"/>
                  <a:pt x="9665" y="154145"/>
                  <a:pt x="13252" y="145774"/>
                </a:cubicBezTo>
                <a:cubicBezTo>
                  <a:pt x="51789" y="55852"/>
                  <a:pt x="5207" y="189786"/>
                  <a:pt x="33130" y="106018"/>
                </a:cubicBezTo>
                <a:cubicBezTo>
                  <a:pt x="35339" y="112644"/>
                  <a:pt x="38386" y="119047"/>
                  <a:pt x="39756" y="125896"/>
                </a:cubicBezTo>
                <a:cubicBezTo>
                  <a:pt x="50021" y="177220"/>
                  <a:pt x="41223" y="159503"/>
                  <a:pt x="53008" y="198783"/>
                </a:cubicBezTo>
                <a:cubicBezTo>
                  <a:pt x="57022" y="212163"/>
                  <a:pt x="58513" y="226916"/>
                  <a:pt x="66261" y="238539"/>
                </a:cubicBezTo>
                <a:cubicBezTo>
                  <a:pt x="80179" y="259417"/>
                  <a:pt x="79809" y="255084"/>
                  <a:pt x="86139" y="278296"/>
                </a:cubicBezTo>
                <a:cubicBezTo>
                  <a:pt x="90931" y="295868"/>
                  <a:pt x="93631" y="314026"/>
                  <a:pt x="99391" y="331305"/>
                </a:cubicBezTo>
                <a:cubicBezTo>
                  <a:pt x="101600" y="337931"/>
                  <a:pt x="104098" y="344467"/>
                  <a:pt x="106017" y="351183"/>
                </a:cubicBezTo>
                <a:cubicBezTo>
                  <a:pt x="126046" y="421283"/>
                  <a:pt x="94401" y="322962"/>
                  <a:pt x="125895" y="417444"/>
                </a:cubicBezTo>
                <a:cubicBezTo>
                  <a:pt x="128104" y="424070"/>
                  <a:pt x="128647" y="431511"/>
                  <a:pt x="132521" y="437322"/>
                </a:cubicBezTo>
                <a:lnTo>
                  <a:pt x="145774" y="457200"/>
                </a:lnTo>
                <a:cubicBezTo>
                  <a:pt x="149478" y="472017"/>
                  <a:pt x="159199" y="513781"/>
                  <a:pt x="165652" y="523461"/>
                </a:cubicBezTo>
                <a:lnTo>
                  <a:pt x="192156" y="563218"/>
                </a:lnTo>
                <a:cubicBezTo>
                  <a:pt x="196573" y="556592"/>
                  <a:pt x="201847" y="550462"/>
                  <a:pt x="205408" y="543339"/>
                </a:cubicBezTo>
                <a:cubicBezTo>
                  <a:pt x="231897" y="490359"/>
                  <a:pt x="198963" y="352816"/>
                  <a:pt x="198782" y="351183"/>
                </a:cubicBezTo>
                <a:cubicBezTo>
                  <a:pt x="196573" y="331305"/>
                  <a:pt x="194984" y="311348"/>
                  <a:pt x="192156" y="291548"/>
                </a:cubicBezTo>
                <a:cubicBezTo>
                  <a:pt x="180702" y="211370"/>
                  <a:pt x="191236" y="294033"/>
                  <a:pt x="178904" y="238539"/>
                </a:cubicBezTo>
                <a:cubicBezTo>
                  <a:pt x="175990" y="225424"/>
                  <a:pt x="174487" y="212035"/>
                  <a:pt x="172278" y="198783"/>
                </a:cubicBezTo>
                <a:cubicBezTo>
                  <a:pt x="174487" y="147983"/>
                  <a:pt x="169390" y="96333"/>
                  <a:pt x="178904" y="46383"/>
                </a:cubicBezTo>
                <a:cubicBezTo>
                  <a:pt x="180394" y="38560"/>
                  <a:pt x="194561" y="52882"/>
                  <a:pt x="198782" y="59635"/>
                </a:cubicBezTo>
                <a:cubicBezTo>
                  <a:pt x="206186" y="71481"/>
                  <a:pt x="207616" y="86140"/>
                  <a:pt x="212034" y="99392"/>
                </a:cubicBezTo>
                <a:cubicBezTo>
                  <a:pt x="234307" y="166209"/>
                  <a:pt x="200323" y="62558"/>
                  <a:pt x="225287" y="145774"/>
                </a:cubicBezTo>
                <a:cubicBezTo>
                  <a:pt x="229301" y="159154"/>
                  <a:pt x="238539" y="185531"/>
                  <a:pt x="238539" y="185531"/>
                </a:cubicBezTo>
                <a:cubicBezTo>
                  <a:pt x="240748" y="200992"/>
                  <a:pt x="243340" y="216402"/>
                  <a:pt x="245165" y="231913"/>
                </a:cubicBezTo>
                <a:cubicBezTo>
                  <a:pt x="253111" y="299459"/>
                  <a:pt x="247336" y="281442"/>
                  <a:pt x="258417" y="331305"/>
                </a:cubicBezTo>
                <a:cubicBezTo>
                  <a:pt x="260392" y="340195"/>
                  <a:pt x="262426" y="349086"/>
                  <a:pt x="265043" y="357809"/>
                </a:cubicBezTo>
                <a:cubicBezTo>
                  <a:pt x="269057" y="371189"/>
                  <a:pt x="278295" y="397566"/>
                  <a:pt x="278295" y="397566"/>
                </a:cubicBezTo>
                <a:cubicBezTo>
                  <a:pt x="282317" y="429744"/>
                  <a:pt x="283959" y="453356"/>
                  <a:pt x="291547" y="483705"/>
                </a:cubicBezTo>
                <a:cubicBezTo>
                  <a:pt x="293241" y="490481"/>
                  <a:pt x="295965" y="496957"/>
                  <a:pt x="298174" y="503583"/>
                </a:cubicBezTo>
                <a:cubicBezTo>
                  <a:pt x="302591" y="496957"/>
                  <a:pt x="307865" y="490828"/>
                  <a:pt x="311426" y="483705"/>
                </a:cubicBezTo>
                <a:cubicBezTo>
                  <a:pt x="314550" y="477458"/>
                  <a:pt x="318052" y="470811"/>
                  <a:pt x="318052" y="463826"/>
                </a:cubicBezTo>
                <a:cubicBezTo>
                  <a:pt x="318052" y="408565"/>
                  <a:pt x="314491" y="353350"/>
                  <a:pt x="311426" y="298174"/>
                </a:cubicBezTo>
                <a:cubicBezTo>
                  <a:pt x="310073" y="273816"/>
                  <a:pt x="307009" y="249583"/>
                  <a:pt x="304800" y="225287"/>
                </a:cubicBezTo>
                <a:cubicBezTo>
                  <a:pt x="307753" y="169187"/>
                  <a:pt x="305918" y="114240"/>
                  <a:pt x="318052" y="59635"/>
                </a:cubicBezTo>
                <a:cubicBezTo>
                  <a:pt x="319567" y="52817"/>
                  <a:pt x="322469" y="46383"/>
                  <a:pt x="324678" y="39757"/>
                </a:cubicBezTo>
                <a:cubicBezTo>
                  <a:pt x="326940" y="42774"/>
                  <a:pt x="354579" y="78603"/>
                  <a:pt x="357808" y="86139"/>
                </a:cubicBezTo>
                <a:cubicBezTo>
                  <a:pt x="361395" y="94510"/>
                  <a:pt x="362225" y="103809"/>
                  <a:pt x="364434" y="112644"/>
                </a:cubicBezTo>
                <a:cubicBezTo>
                  <a:pt x="366643" y="134731"/>
                  <a:pt x="371061" y="156708"/>
                  <a:pt x="371061" y="178905"/>
                </a:cubicBezTo>
                <a:cubicBezTo>
                  <a:pt x="371061" y="397720"/>
                  <a:pt x="351234" y="196121"/>
                  <a:pt x="371061" y="443948"/>
                </a:cubicBezTo>
                <a:cubicBezTo>
                  <a:pt x="371618" y="450910"/>
                  <a:pt x="375478" y="457200"/>
                  <a:pt x="377687" y="463826"/>
                </a:cubicBezTo>
                <a:cubicBezTo>
                  <a:pt x="384313" y="457200"/>
                  <a:pt x="392916" y="452084"/>
                  <a:pt x="397565" y="443948"/>
                </a:cubicBezTo>
                <a:cubicBezTo>
                  <a:pt x="404563" y="431701"/>
                  <a:pt x="410778" y="364822"/>
                  <a:pt x="410817" y="364435"/>
                </a:cubicBezTo>
                <a:cubicBezTo>
                  <a:pt x="413463" y="337971"/>
                  <a:pt x="415035" y="311409"/>
                  <a:pt x="417443" y="284922"/>
                </a:cubicBezTo>
                <a:cubicBezTo>
                  <a:pt x="419453" y="262816"/>
                  <a:pt x="422146" y="240775"/>
                  <a:pt x="424069" y="218661"/>
                </a:cubicBezTo>
                <a:cubicBezTo>
                  <a:pt x="436038" y="81019"/>
                  <a:pt x="422242" y="173875"/>
                  <a:pt x="437321" y="106018"/>
                </a:cubicBezTo>
                <a:cubicBezTo>
                  <a:pt x="439657" y="95505"/>
                  <a:pt x="449104" y="38528"/>
                  <a:pt x="457200" y="33131"/>
                </a:cubicBezTo>
                <a:lnTo>
                  <a:pt x="477078" y="19879"/>
                </a:lnTo>
                <a:cubicBezTo>
                  <a:pt x="554520" y="136042"/>
                  <a:pt x="483704" y="21626"/>
                  <a:pt x="483704" y="384313"/>
                </a:cubicBezTo>
                <a:cubicBezTo>
                  <a:pt x="483704" y="410909"/>
                  <a:pt x="488121" y="437322"/>
                  <a:pt x="490330" y="463826"/>
                </a:cubicBezTo>
                <a:cubicBezTo>
                  <a:pt x="492539" y="457200"/>
                  <a:pt x="495118" y="450686"/>
                  <a:pt x="496956" y="443948"/>
                </a:cubicBezTo>
                <a:cubicBezTo>
                  <a:pt x="501748" y="426376"/>
                  <a:pt x="504448" y="408218"/>
                  <a:pt x="510208" y="390939"/>
                </a:cubicBezTo>
                <a:cubicBezTo>
                  <a:pt x="526095" y="343279"/>
                  <a:pt x="506820" y="402797"/>
                  <a:pt x="523461" y="344557"/>
                </a:cubicBezTo>
                <a:cubicBezTo>
                  <a:pt x="529763" y="322502"/>
                  <a:pt x="532571" y="323029"/>
                  <a:pt x="536713" y="298174"/>
                </a:cubicBezTo>
                <a:cubicBezTo>
                  <a:pt x="539640" y="280609"/>
                  <a:pt x="540631" y="262766"/>
                  <a:pt x="543339" y="245166"/>
                </a:cubicBezTo>
                <a:cubicBezTo>
                  <a:pt x="548336" y="212686"/>
                  <a:pt x="549995" y="215214"/>
                  <a:pt x="556591" y="185531"/>
                </a:cubicBezTo>
                <a:cubicBezTo>
                  <a:pt x="559034" y="174537"/>
                  <a:pt x="560486" y="163326"/>
                  <a:pt x="563217" y="152400"/>
                </a:cubicBezTo>
                <a:cubicBezTo>
                  <a:pt x="564911" y="145624"/>
                  <a:pt x="567924" y="139238"/>
                  <a:pt x="569843" y="132522"/>
                </a:cubicBezTo>
                <a:cubicBezTo>
                  <a:pt x="572345" y="123766"/>
                  <a:pt x="573852" y="114741"/>
                  <a:pt x="576469" y="106018"/>
                </a:cubicBezTo>
                <a:cubicBezTo>
                  <a:pt x="580483" y="92638"/>
                  <a:pt x="586981" y="79959"/>
                  <a:pt x="589721" y="66261"/>
                </a:cubicBezTo>
                <a:lnTo>
                  <a:pt x="602974" y="0"/>
                </a:lnTo>
                <a:cubicBezTo>
                  <a:pt x="605183" y="15461"/>
                  <a:pt x="606537" y="31068"/>
                  <a:pt x="609600" y="46383"/>
                </a:cubicBezTo>
                <a:cubicBezTo>
                  <a:pt x="613172" y="64243"/>
                  <a:pt x="622852" y="99392"/>
                  <a:pt x="622852" y="99392"/>
                </a:cubicBezTo>
                <a:cubicBezTo>
                  <a:pt x="620643" y="198783"/>
                  <a:pt x="621109" y="298270"/>
                  <a:pt x="616226" y="397566"/>
                </a:cubicBezTo>
                <a:cubicBezTo>
                  <a:pt x="610916" y="505532"/>
                  <a:pt x="571345" y="524669"/>
                  <a:pt x="622852" y="490331"/>
                </a:cubicBezTo>
                <a:cubicBezTo>
                  <a:pt x="636657" y="469623"/>
                  <a:pt x="642665" y="461292"/>
                  <a:pt x="655982" y="437322"/>
                </a:cubicBezTo>
                <a:cubicBezTo>
                  <a:pt x="660779" y="428688"/>
                  <a:pt x="664817" y="419653"/>
                  <a:pt x="669234" y="410818"/>
                </a:cubicBezTo>
                <a:cubicBezTo>
                  <a:pt x="674490" y="384540"/>
                  <a:pt x="681123" y="348649"/>
                  <a:pt x="689113" y="324679"/>
                </a:cubicBezTo>
                <a:lnTo>
                  <a:pt x="702365" y="284922"/>
                </a:lnTo>
                <a:cubicBezTo>
                  <a:pt x="704574" y="278296"/>
                  <a:pt x="707297" y="271820"/>
                  <a:pt x="708991" y="265044"/>
                </a:cubicBezTo>
                <a:cubicBezTo>
                  <a:pt x="712695" y="250228"/>
                  <a:pt x="722416" y="208463"/>
                  <a:pt x="728869" y="198783"/>
                </a:cubicBezTo>
                <a:lnTo>
                  <a:pt x="742121" y="178905"/>
                </a:lnTo>
                <a:cubicBezTo>
                  <a:pt x="746539" y="165653"/>
                  <a:pt x="747625" y="150771"/>
                  <a:pt x="755374" y="139148"/>
                </a:cubicBezTo>
                <a:cubicBezTo>
                  <a:pt x="759791" y="132522"/>
                  <a:pt x="765065" y="126393"/>
                  <a:pt x="768626" y="119270"/>
                </a:cubicBezTo>
                <a:cubicBezTo>
                  <a:pt x="771750" y="113023"/>
                  <a:pt x="771860" y="105498"/>
                  <a:pt x="775252" y="99392"/>
                </a:cubicBezTo>
                <a:cubicBezTo>
                  <a:pt x="782987" y="85469"/>
                  <a:pt x="801756" y="59635"/>
                  <a:pt x="801756" y="59635"/>
                </a:cubicBezTo>
                <a:cubicBezTo>
                  <a:pt x="813142" y="93792"/>
                  <a:pt x="809771" y="73801"/>
                  <a:pt x="801756" y="125896"/>
                </a:cubicBezTo>
                <a:cubicBezTo>
                  <a:pt x="798775" y="145271"/>
                  <a:pt x="793200" y="188426"/>
                  <a:pt x="781878" y="205409"/>
                </a:cubicBezTo>
                <a:lnTo>
                  <a:pt x="768626" y="225287"/>
                </a:lnTo>
                <a:cubicBezTo>
                  <a:pt x="766417" y="231913"/>
                  <a:pt x="763694" y="238390"/>
                  <a:pt x="762000" y="245166"/>
                </a:cubicBezTo>
                <a:cubicBezTo>
                  <a:pt x="751486" y="287221"/>
                  <a:pt x="758616" y="281820"/>
                  <a:pt x="742121" y="331305"/>
                </a:cubicBezTo>
                <a:lnTo>
                  <a:pt x="728869" y="371061"/>
                </a:lnTo>
                <a:lnTo>
                  <a:pt x="722243" y="390939"/>
                </a:lnTo>
                <a:cubicBezTo>
                  <a:pt x="720034" y="404191"/>
                  <a:pt x="719152" y="417734"/>
                  <a:pt x="715617" y="430696"/>
                </a:cubicBezTo>
                <a:cubicBezTo>
                  <a:pt x="712488" y="442171"/>
                  <a:pt x="705783" y="452434"/>
                  <a:pt x="702365" y="463826"/>
                </a:cubicBezTo>
                <a:cubicBezTo>
                  <a:pt x="699129" y="474613"/>
                  <a:pt x="698182" y="485963"/>
                  <a:pt x="695739" y="496957"/>
                </a:cubicBezTo>
                <a:cubicBezTo>
                  <a:pt x="693764" y="505847"/>
                  <a:pt x="690899" y="514531"/>
                  <a:pt x="689113" y="523461"/>
                </a:cubicBezTo>
                <a:cubicBezTo>
                  <a:pt x="686478" y="536635"/>
                  <a:pt x="685302" y="550081"/>
                  <a:pt x="682487" y="563218"/>
                </a:cubicBezTo>
                <a:cubicBezTo>
                  <a:pt x="678671" y="581027"/>
                  <a:pt x="673652" y="598557"/>
                  <a:pt x="669234" y="616226"/>
                </a:cubicBezTo>
                <a:cubicBezTo>
                  <a:pt x="667025" y="625061"/>
                  <a:pt x="665488" y="634091"/>
                  <a:pt x="662608" y="642731"/>
                </a:cubicBezTo>
                <a:lnTo>
                  <a:pt x="649356" y="682487"/>
                </a:lnTo>
                <a:lnTo>
                  <a:pt x="636104" y="722244"/>
                </a:lnTo>
                <a:cubicBezTo>
                  <a:pt x="633895" y="728870"/>
                  <a:pt x="632602" y="735875"/>
                  <a:pt x="629478" y="742122"/>
                </a:cubicBezTo>
                <a:cubicBezTo>
                  <a:pt x="625061" y="750957"/>
                  <a:pt x="620117" y="759547"/>
                  <a:pt x="616226" y="768626"/>
                </a:cubicBezTo>
                <a:cubicBezTo>
                  <a:pt x="613475" y="775046"/>
                  <a:pt x="612351" y="782085"/>
                  <a:pt x="609600" y="788505"/>
                </a:cubicBezTo>
                <a:cubicBezTo>
                  <a:pt x="599513" y="812040"/>
                  <a:pt x="596402" y="814927"/>
                  <a:pt x="583095" y="834887"/>
                </a:cubicBezTo>
                <a:cubicBezTo>
                  <a:pt x="569660" y="875195"/>
                  <a:pt x="585236" y="834276"/>
                  <a:pt x="563217" y="874644"/>
                </a:cubicBezTo>
                <a:cubicBezTo>
                  <a:pt x="553757" y="891987"/>
                  <a:pt x="545548" y="909983"/>
                  <a:pt x="536713" y="927652"/>
                </a:cubicBezTo>
                <a:cubicBezTo>
                  <a:pt x="533589" y="933899"/>
                  <a:pt x="533211" y="941284"/>
                  <a:pt x="530087" y="947531"/>
                </a:cubicBezTo>
                <a:cubicBezTo>
                  <a:pt x="526525" y="954654"/>
                  <a:pt x="521252" y="960783"/>
                  <a:pt x="516834" y="967409"/>
                </a:cubicBezTo>
                <a:cubicBezTo>
                  <a:pt x="514625" y="976244"/>
                  <a:pt x="512710" y="985157"/>
                  <a:pt x="510208" y="993913"/>
                </a:cubicBezTo>
                <a:cubicBezTo>
                  <a:pt x="504171" y="1015042"/>
                  <a:pt x="498260" y="1022155"/>
                  <a:pt x="496956" y="1046922"/>
                </a:cubicBezTo>
                <a:cubicBezTo>
                  <a:pt x="495331" y="1077801"/>
                  <a:pt x="496956" y="1108765"/>
                  <a:pt x="496956" y="11396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0FE2600-5D89-4146-B881-EB0B54B660A8}"/>
              </a:ext>
            </a:extLst>
          </p:cNvPr>
          <p:cNvSpPr/>
          <p:nvPr/>
        </p:nvSpPr>
        <p:spPr>
          <a:xfrm>
            <a:off x="4762432" y="5668819"/>
            <a:ext cx="558333" cy="1235564"/>
          </a:xfrm>
          <a:custGeom>
            <a:avLst/>
            <a:gdLst>
              <a:gd name="connsiteX0" fmla="*/ 379411 w 558333"/>
              <a:gd name="connsiteY0" fmla="*/ 1195807 h 1235564"/>
              <a:gd name="connsiteX1" fmla="*/ 273394 w 558333"/>
              <a:gd name="connsiteY1" fmla="*/ 957268 h 1235564"/>
              <a:gd name="connsiteX2" fmla="*/ 253516 w 558333"/>
              <a:gd name="connsiteY2" fmla="*/ 891007 h 1235564"/>
              <a:gd name="connsiteX3" fmla="*/ 246890 w 558333"/>
              <a:gd name="connsiteY3" fmla="*/ 871129 h 1235564"/>
              <a:gd name="connsiteX4" fmla="*/ 240264 w 558333"/>
              <a:gd name="connsiteY4" fmla="*/ 844624 h 1235564"/>
              <a:gd name="connsiteX5" fmla="*/ 213759 w 558333"/>
              <a:gd name="connsiteY5" fmla="*/ 784990 h 1235564"/>
              <a:gd name="connsiteX6" fmla="*/ 207133 w 558333"/>
              <a:gd name="connsiteY6" fmla="*/ 765111 h 1235564"/>
              <a:gd name="connsiteX7" fmla="*/ 180629 w 558333"/>
              <a:gd name="connsiteY7" fmla="*/ 725355 h 1235564"/>
              <a:gd name="connsiteX8" fmla="*/ 174003 w 558333"/>
              <a:gd name="connsiteY8" fmla="*/ 705477 h 1235564"/>
              <a:gd name="connsiteX9" fmla="*/ 147498 w 558333"/>
              <a:gd name="connsiteY9" fmla="*/ 678972 h 1235564"/>
              <a:gd name="connsiteX10" fmla="*/ 107742 w 558333"/>
              <a:gd name="connsiteY10" fmla="*/ 619338 h 1235564"/>
              <a:gd name="connsiteX11" fmla="*/ 94490 w 558333"/>
              <a:gd name="connsiteY11" fmla="*/ 599459 h 1235564"/>
              <a:gd name="connsiteX12" fmla="*/ 81238 w 558333"/>
              <a:gd name="connsiteY12" fmla="*/ 559703 h 1235564"/>
              <a:gd name="connsiteX13" fmla="*/ 74611 w 558333"/>
              <a:gd name="connsiteY13" fmla="*/ 539824 h 1235564"/>
              <a:gd name="connsiteX14" fmla="*/ 67985 w 558333"/>
              <a:gd name="connsiteY14" fmla="*/ 513320 h 1235564"/>
              <a:gd name="connsiteX15" fmla="*/ 61359 w 558333"/>
              <a:gd name="connsiteY15" fmla="*/ 493442 h 1235564"/>
              <a:gd name="connsiteX16" fmla="*/ 48107 w 558333"/>
              <a:gd name="connsiteY16" fmla="*/ 440433 h 1235564"/>
              <a:gd name="connsiteX17" fmla="*/ 41481 w 558333"/>
              <a:gd name="connsiteY17" fmla="*/ 420555 h 1235564"/>
              <a:gd name="connsiteX18" fmla="*/ 34855 w 558333"/>
              <a:gd name="connsiteY18" fmla="*/ 387424 h 1235564"/>
              <a:gd name="connsiteX19" fmla="*/ 28229 w 558333"/>
              <a:gd name="connsiteY19" fmla="*/ 367546 h 1235564"/>
              <a:gd name="connsiteX20" fmla="*/ 21603 w 558333"/>
              <a:gd name="connsiteY20" fmla="*/ 334416 h 1235564"/>
              <a:gd name="connsiteX21" fmla="*/ 8351 w 558333"/>
              <a:gd name="connsiteY21" fmla="*/ 274781 h 1235564"/>
              <a:gd name="connsiteX22" fmla="*/ 1725 w 558333"/>
              <a:gd name="connsiteY22" fmla="*/ 162138 h 1235564"/>
              <a:gd name="connsiteX23" fmla="*/ 8351 w 558333"/>
              <a:gd name="connsiteY23" fmla="*/ 122381 h 1235564"/>
              <a:gd name="connsiteX24" fmla="*/ 48107 w 558333"/>
              <a:gd name="connsiteY24" fmla="*/ 162138 h 1235564"/>
              <a:gd name="connsiteX25" fmla="*/ 61359 w 558333"/>
              <a:gd name="connsiteY25" fmla="*/ 201894 h 1235564"/>
              <a:gd name="connsiteX26" fmla="*/ 87864 w 558333"/>
              <a:gd name="connsiteY26" fmla="*/ 241651 h 1235564"/>
              <a:gd name="connsiteX27" fmla="*/ 101116 w 558333"/>
              <a:gd name="connsiteY27" fmla="*/ 288033 h 1235564"/>
              <a:gd name="connsiteX28" fmla="*/ 114368 w 558333"/>
              <a:gd name="connsiteY28" fmla="*/ 327790 h 1235564"/>
              <a:gd name="connsiteX29" fmla="*/ 120994 w 558333"/>
              <a:gd name="connsiteY29" fmla="*/ 347668 h 1235564"/>
              <a:gd name="connsiteX30" fmla="*/ 127620 w 558333"/>
              <a:gd name="connsiteY30" fmla="*/ 367546 h 1235564"/>
              <a:gd name="connsiteX31" fmla="*/ 140872 w 558333"/>
              <a:gd name="connsiteY31" fmla="*/ 387424 h 1235564"/>
              <a:gd name="connsiteX32" fmla="*/ 160751 w 558333"/>
              <a:gd name="connsiteY32" fmla="*/ 427181 h 1235564"/>
              <a:gd name="connsiteX33" fmla="*/ 167377 w 558333"/>
              <a:gd name="connsiteY33" fmla="*/ 447059 h 1235564"/>
              <a:gd name="connsiteX34" fmla="*/ 180629 w 558333"/>
              <a:gd name="connsiteY34" fmla="*/ 466938 h 1235564"/>
              <a:gd name="connsiteX35" fmla="*/ 193881 w 558333"/>
              <a:gd name="connsiteY35" fmla="*/ 506694 h 1235564"/>
              <a:gd name="connsiteX36" fmla="*/ 200507 w 558333"/>
              <a:gd name="connsiteY36" fmla="*/ 526572 h 1235564"/>
              <a:gd name="connsiteX37" fmla="*/ 207133 w 558333"/>
              <a:gd name="connsiteY37" fmla="*/ 466938 h 1235564"/>
              <a:gd name="connsiteX38" fmla="*/ 200507 w 558333"/>
              <a:gd name="connsiteY38" fmla="*/ 394051 h 1235564"/>
              <a:gd name="connsiteX39" fmla="*/ 187255 w 558333"/>
              <a:gd name="connsiteY39" fmla="*/ 321164 h 1235564"/>
              <a:gd name="connsiteX40" fmla="*/ 180629 w 558333"/>
              <a:gd name="connsiteY40" fmla="*/ 268155 h 1235564"/>
              <a:gd name="connsiteX41" fmla="*/ 187255 w 558333"/>
              <a:gd name="connsiteY41" fmla="*/ 62746 h 1235564"/>
              <a:gd name="connsiteX42" fmla="*/ 193881 w 558333"/>
              <a:gd name="connsiteY42" fmla="*/ 89251 h 1235564"/>
              <a:gd name="connsiteX43" fmla="*/ 207133 w 558333"/>
              <a:gd name="connsiteY43" fmla="*/ 115755 h 1235564"/>
              <a:gd name="connsiteX44" fmla="*/ 213759 w 558333"/>
              <a:gd name="connsiteY44" fmla="*/ 142259 h 1235564"/>
              <a:gd name="connsiteX45" fmla="*/ 233638 w 558333"/>
              <a:gd name="connsiteY45" fmla="*/ 201894 h 1235564"/>
              <a:gd name="connsiteX46" fmla="*/ 253516 w 558333"/>
              <a:gd name="connsiteY46" fmla="*/ 248277 h 1235564"/>
              <a:gd name="connsiteX47" fmla="*/ 260142 w 558333"/>
              <a:gd name="connsiteY47" fmla="*/ 268155 h 1235564"/>
              <a:gd name="connsiteX48" fmla="*/ 273394 w 558333"/>
              <a:gd name="connsiteY48" fmla="*/ 288033 h 1235564"/>
              <a:gd name="connsiteX49" fmla="*/ 286646 w 558333"/>
              <a:gd name="connsiteY49" fmla="*/ 327790 h 1235564"/>
              <a:gd name="connsiteX50" fmla="*/ 293272 w 558333"/>
              <a:gd name="connsiteY50" fmla="*/ 347668 h 1235564"/>
              <a:gd name="connsiteX51" fmla="*/ 306525 w 558333"/>
              <a:gd name="connsiteY51" fmla="*/ 374172 h 1235564"/>
              <a:gd name="connsiteX52" fmla="*/ 319777 w 558333"/>
              <a:gd name="connsiteY52" fmla="*/ 420555 h 1235564"/>
              <a:gd name="connsiteX53" fmla="*/ 333029 w 558333"/>
              <a:gd name="connsiteY53" fmla="*/ 493442 h 1235564"/>
              <a:gd name="connsiteX54" fmla="*/ 319777 w 558333"/>
              <a:gd name="connsiteY54" fmla="*/ 288033 h 1235564"/>
              <a:gd name="connsiteX55" fmla="*/ 313151 w 558333"/>
              <a:gd name="connsiteY55" fmla="*/ 261529 h 1235564"/>
              <a:gd name="connsiteX56" fmla="*/ 299898 w 558333"/>
              <a:gd name="connsiteY56" fmla="*/ 182016 h 1235564"/>
              <a:gd name="connsiteX57" fmla="*/ 306525 w 558333"/>
              <a:gd name="connsiteY57" fmla="*/ 3111 h 1235564"/>
              <a:gd name="connsiteX58" fmla="*/ 313151 w 558333"/>
              <a:gd name="connsiteY58" fmla="*/ 49494 h 1235564"/>
              <a:gd name="connsiteX59" fmla="*/ 326403 w 558333"/>
              <a:gd name="connsiteY59" fmla="*/ 69372 h 1235564"/>
              <a:gd name="connsiteX60" fmla="*/ 352907 w 558333"/>
              <a:gd name="connsiteY60" fmla="*/ 162138 h 1235564"/>
              <a:gd name="connsiteX61" fmla="*/ 359533 w 558333"/>
              <a:gd name="connsiteY61" fmla="*/ 188642 h 1235564"/>
              <a:gd name="connsiteX62" fmla="*/ 366159 w 558333"/>
              <a:gd name="connsiteY62" fmla="*/ 215146 h 1235564"/>
              <a:gd name="connsiteX63" fmla="*/ 372785 w 558333"/>
              <a:gd name="connsiteY63" fmla="*/ 268155 h 1235564"/>
              <a:gd name="connsiteX64" fmla="*/ 379411 w 558333"/>
              <a:gd name="connsiteY64" fmla="*/ 288033 h 1235564"/>
              <a:gd name="connsiteX65" fmla="*/ 386038 w 558333"/>
              <a:gd name="connsiteY65" fmla="*/ 341042 h 1235564"/>
              <a:gd name="connsiteX66" fmla="*/ 399290 w 558333"/>
              <a:gd name="connsiteY66" fmla="*/ 420555 h 1235564"/>
              <a:gd name="connsiteX67" fmla="*/ 419168 w 558333"/>
              <a:gd name="connsiteY67" fmla="*/ 493442 h 1235564"/>
              <a:gd name="connsiteX68" fmla="*/ 425794 w 558333"/>
              <a:gd name="connsiteY68" fmla="*/ 513320 h 1235564"/>
              <a:gd name="connsiteX69" fmla="*/ 432420 w 558333"/>
              <a:gd name="connsiteY69" fmla="*/ 533198 h 1235564"/>
              <a:gd name="connsiteX70" fmla="*/ 432420 w 558333"/>
              <a:gd name="connsiteY70" fmla="*/ 235024 h 1235564"/>
              <a:gd name="connsiteX71" fmla="*/ 445672 w 558333"/>
              <a:gd name="connsiteY71" fmla="*/ 89251 h 1235564"/>
              <a:gd name="connsiteX72" fmla="*/ 465551 w 558333"/>
              <a:gd name="connsiteY72" fmla="*/ 16364 h 1235564"/>
              <a:gd name="connsiteX73" fmla="*/ 485429 w 558333"/>
              <a:gd name="connsiteY73" fmla="*/ 36242 h 1235564"/>
              <a:gd name="connsiteX74" fmla="*/ 492055 w 558333"/>
              <a:gd name="connsiteY74" fmla="*/ 56120 h 1235564"/>
              <a:gd name="connsiteX75" fmla="*/ 505307 w 558333"/>
              <a:gd name="connsiteY75" fmla="*/ 82624 h 1235564"/>
              <a:gd name="connsiteX76" fmla="*/ 525185 w 558333"/>
              <a:gd name="connsiteY76" fmla="*/ 228398 h 1235564"/>
              <a:gd name="connsiteX77" fmla="*/ 518559 w 558333"/>
              <a:gd name="connsiteY77" fmla="*/ 824746 h 1235564"/>
              <a:gd name="connsiteX78" fmla="*/ 511933 w 558333"/>
              <a:gd name="connsiteY78" fmla="*/ 917511 h 1235564"/>
              <a:gd name="connsiteX79" fmla="*/ 525185 w 558333"/>
              <a:gd name="connsiteY79" fmla="*/ 1089790 h 1235564"/>
              <a:gd name="connsiteX80" fmla="*/ 531811 w 558333"/>
              <a:gd name="connsiteY80" fmla="*/ 1136172 h 1235564"/>
              <a:gd name="connsiteX81" fmla="*/ 545064 w 558333"/>
              <a:gd name="connsiteY81" fmla="*/ 1182555 h 1235564"/>
              <a:gd name="connsiteX82" fmla="*/ 551690 w 558333"/>
              <a:gd name="connsiteY82" fmla="*/ 1209059 h 1235564"/>
              <a:gd name="connsiteX83" fmla="*/ 558316 w 558333"/>
              <a:gd name="connsiteY83" fmla="*/ 1235564 h 123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58333" h="1235564">
                <a:moveTo>
                  <a:pt x="379411" y="1195807"/>
                </a:moveTo>
                <a:cubicBezTo>
                  <a:pt x="344072" y="1116294"/>
                  <a:pt x="300910" y="1039815"/>
                  <a:pt x="273394" y="957268"/>
                </a:cubicBezTo>
                <a:cubicBezTo>
                  <a:pt x="258388" y="912251"/>
                  <a:pt x="276272" y="966862"/>
                  <a:pt x="253516" y="891007"/>
                </a:cubicBezTo>
                <a:cubicBezTo>
                  <a:pt x="251509" y="884317"/>
                  <a:pt x="248809" y="877845"/>
                  <a:pt x="246890" y="871129"/>
                </a:cubicBezTo>
                <a:cubicBezTo>
                  <a:pt x="244388" y="862372"/>
                  <a:pt x="243144" y="853264"/>
                  <a:pt x="240264" y="844624"/>
                </a:cubicBezTo>
                <a:cubicBezTo>
                  <a:pt x="224853" y="798393"/>
                  <a:pt x="231076" y="825397"/>
                  <a:pt x="213759" y="784990"/>
                </a:cubicBezTo>
                <a:cubicBezTo>
                  <a:pt x="211008" y="778570"/>
                  <a:pt x="210525" y="771217"/>
                  <a:pt x="207133" y="765111"/>
                </a:cubicBezTo>
                <a:cubicBezTo>
                  <a:pt x="199398" y="751188"/>
                  <a:pt x="185666" y="740465"/>
                  <a:pt x="180629" y="725355"/>
                </a:cubicBezTo>
                <a:cubicBezTo>
                  <a:pt x="178420" y="718729"/>
                  <a:pt x="178063" y="711160"/>
                  <a:pt x="174003" y="705477"/>
                </a:cubicBezTo>
                <a:cubicBezTo>
                  <a:pt x="166741" y="695310"/>
                  <a:pt x="154429" y="689368"/>
                  <a:pt x="147498" y="678972"/>
                </a:cubicBezTo>
                <a:lnTo>
                  <a:pt x="107742" y="619338"/>
                </a:lnTo>
                <a:cubicBezTo>
                  <a:pt x="103325" y="612712"/>
                  <a:pt x="97008" y="607014"/>
                  <a:pt x="94490" y="599459"/>
                </a:cubicBezTo>
                <a:lnTo>
                  <a:pt x="81238" y="559703"/>
                </a:lnTo>
                <a:cubicBezTo>
                  <a:pt x="79029" y="553077"/>
                  <a:pt x="76305" y="546600"/>
                  <a:pt x="74611" y="539824"/>
                </a:cubicBezTo>
                <a:cubicBezTo>
                  <a:pt x="72402" y="530989"/>
                  <a:pt x="70487" y="522076"/>
                  <a:pt x="67985" y="513320"/>
                </a:cubicBezTo>
                <a:cubicBezTo>
                  <a:pt x="66066" y="506604"/>
                  <a:pt x="63197" y="500180"/>
                  <a:pt x="61359" y="493442"/>
                </a:cubicBezTo>
                <a:cubicBezTo>
                  <a:pt x="56567" y="475870"/>
                  <a:pt x="53867" y="457712"/>
                  <a:pt x="48107" y="440433"/>
                </a:cubicBezTo>
                <a:cubicBezTo>
                  <a:pt x="45898" y="433807"/>
                  <a:pt x="43175" y="427331"/>
                  <a:pt x="41481" y="420555"/>
                </a:cubicBezTo>
                <a:cubicBezTo>
                  <a:pt x="38750" y="409629"/>
                  <a:pt x="37586" y="398350"/>
                  <a:pt x="34855" y="387424"/>
                </a:cubicBezTo>
                <a:cubicBezTo>
                  <a:pt x="33161" y="380648"/>
                  <a:pt x="29923" y="374322"/>
                  <a:pt x="28229" y="367546"/>
                </a:cubicBezTo>
                <a:cubicBezTo>
                  <a:pt x="25498" y="356620"/>
                  <a:pt x="24046" y="345410"/>
                  <a:pt x="21603" y="334416"/>
                </a:cubicBezTo>
                <a:cubicBezTo>
                  <a:pt x="2888" y="250198"/>
                  <a:pt x="28335" y="374700"/>
                  <a:pt x="8351" y="274781"/>
                </a:cubicBezTo>
                <a:cubicBezTo>
                  <a:pt x="6142" y="237233"/>
                  <a:pt x="1725" y="199751"/>
                  <a:pt x="1725" y="162138"/>
                </a:cubicBezTo>
                <a:cubicBezTo>
                  <a:pt x="1725" y="148703"/>
                  <a:pt x="-5084" y="122381"/>
                  <a:pt x="8351" y="122381"/>
                </a:cubicBezTo>
                <a:cubicBezTo>
                  <a:pt x="27092" y="122381"/>
                  <a:pt x="48107" y="162138"/>
                  <a:pt x="48107" y="162138"/>
                </a:cubicBezTo>
                <a:cubicBezTo>
                  <a:pt x="52524" y="175390"/>
                  <a:pt x="53610" y="190271"/>
                  <a:pt x="61359" y="201894"/>
                </a:cubicBezTo>
                <a:lnTo>
                  <a:pt x="87864" y="241651"/>
                </a:lnTo>
                <a:cubicBezTo>
                  <a:pt x="110129" y="308446"/>
                  <a:pt x="76160" y="204845"/>
                  <a:pt x="101116" y="288033"/>
                </a:cubicBezTo>
                <a:cubicBezTo>
                  <a:pt x="105130" y="301413"/>
                  <a:pt x="109951" y="314538"/>
                  <a:pt x="114368" y="327790"/>
                </a:cubicBezTo>
                <a:lnTo>
                  <a:pt x="120994" y="347668"/>
                </a:lnTo>
                <a:cubicBezTo>
                  <a:pt x="123203" y="354294"/>
                  <a:pt x="123746" y="361735"/>
                  <a:pt x="127620" y="367546"/>
                </a:cubicBezTo>
                <a:lnTo>
                  <a:pt x="140872" y="387424"/>
                </a:lnTo>
                <a:cubicBezTo>
                  <a:pt x="157526" y="437387"/>
                  <a:pt x="135061" y="375805"/>
                  <a:pt x="160751" y="427181"/>
                </a:cubicBezTo>
                <a:cubicBezTo>
                  <a:pt x="163875" y="433428"/>
                  <a:pt x="164254" y="440812"/>
                  <a:pt x="167377" y="447059"/>
                </a:cubicBezTo>
                <a:cubicBezTo>
                  <a:pt x="170938" y="454182"/>
                  <a:pt x="177395" y="459661"/>
                  <a:pt x="180629" y="466938"/>
                </a:cubicBezTo>
                <a:cubicBezTo>
                  <a:pt x="186302" y="479703"/>
                  <a:pt x="189464" y="493442"/>
                  <a:pt x="193881" y="506694"/>
                </a:cubicBezTo>
                <a:lnTo>
                  <a:pt x="200507" y="526572"/>
                </a:lnTo>
                <a:cubicBezTo>
                  <a:pt x="222387" y="493752"/>
                  <a:pt x="213084" y="517525"/>
                  <a:pt x="207133" y="466938"/>
                </a:cubicBezTo>
                <a:cubicBezTo>
                  <a:pt x="204283" y="442709"/>
                  <a:pt x="203357" y="418280"/>
                  <a:pt x="200507" y="394051"/>
                </a:cubicBezTo>
                <a:cubicBezTo>
                  <a:pt x="194340" y="341631"/>
                  <a:pt x="194579" y="368771"/>
                  <a:pt x="187255" y="321164"/>
                </a:cubicBezTo>
                <a:cubicBezTo>
                  <a:pt x="184547" y="303564"/>
                  <a:pt x="182838" y="285825"/>
                  <a:pt x="180629" y="268155"/>
                </a:cubicBezTo>
                <a:cubicBezTo>
                  <a:pt x="182838" y="199685"/>
                  <a:pt x="182194" y="131064"/>
                  <a:pt x="187255" y="62746"/>
                </a:cubicBezTo>
                <a:cubicBezTo>
                  <a:pt x="187928" y="53664"/>
                  <a:pt x="190683" y="80724"/>
                  <a:pt x="193881" y="89251"/>
                </a:cubicBezTo>
                <a:cubicBezTo>
                  <a:pt x="197349" y="98500"/>
                  <a:pt x="203665" y="106506"/>
                  <a:pt x="207133" y="115755"/>
                </a:cubicBezTo>
                <a:cubicBezTo>
                  <a:pt x="210331" y="124282"/>
                  <a:pt x="211142" y="133536"/>
                  <a:pt x="213759" y="142259"/>
                </a:cubicBezTo>
                <a:cubicBezTo>
                  <a:pt x="213788" y="142356"/>
                  <a:pt x="230309" y="191907"/>
                  <a:pt x="233638" y="201894"/>
                </a:cubicBezTo>
                <a:cubicBezTo>
                  <a:pt x="249182" y="248523"/>
                  <a:pt x="228945" y="190944"/>
                  <a:pt x="253516" y="248277"/>
                </a:cubicBezTo>
                <a:cubicBezTo>
                  <a:pt x="256267" y="254697"/>
                  <a:pt x="257018" y="261908"/>
                  <a:pt x="260142" y="268155"/>
                </a:cubicBezTo>
                <a:cubicBezTo>
                  <a:pt x="263703" y="275278"/>
                  <a:pt x="270160" y="280756"/>
                  <a:pt x="273394" y="288033"/>
                </a:cubicBezTo>
                <a:cubicBezTo>
                  <a:pt x="279067" y="300798"/>
                  <a:pt x="282229" y="314538"/>
                  <a:pt x="286646" y="327790"/>
                </a:cubicBezTo>
                <a:cubicBezTo>
                  <a:pt x="288855" y="334416"/>
                  <a:pt x="290148" y="341421"/>
                  <a:pt x="293272" y="347668"/>
                </a:cubicBezTo>
                <a:cubicBezTo>
                  <a:pt x="297690" y="356503"/>
                  <a:pt x="302634" y="365093"/>
                  <a:pt x="306525" y="374172"/>
                </a:cubicBezTo>
                <a:cubicBezTo>
                  <a:pt x="311632" y="386089"/>
                  <a:pt x="317191" y="408920"/>
                  <a:pt x="319777" y="420555"/>
                </a:cubicBezTo>
                <a:cubicBezTo>
                  <a:pt x="325951" y="448339"/>
                  <a:pt x="328234" y="464670"/>
                  <a:pt x="333029" y="493442"/>
                </a:cubicBezTo>
                <a:cubicBezTo>
                  <a:pt x="329645" y="412214"/>
                  <a:pt x="332760" y="359442"/>
                  <a:pt x="319777" y="288033"/>
                </a:cubicBezTo>
                <a:cubicBezTo>
                  <a:pt x="318148" y="279073"/>
                  <a:pt x="314829" y="270480"/>
                  <a:pt x="313151" y="261529"/>
                </a:cubicBezTo>
                <a:cubicBezTo>
                  <a:pt x="308199" y="235119"/>
                  <a:pt x="299898" y="182016"/>
                  <a:pt x="299898" y="182016"/>
                </a:cubicBezTo>
                <a:cubicBezTo>
                  <a:pt x="302107" y="122381"/>
                  <a:pt x="300587" y="62491"/>
                  <a:pt x="306525" y="3111"/>
                </a:cubicBezTo>
                <a:cubicBezTo>
                  <a:pt x="308079" y="-12429"/>
                  <a:pt x="308663" y="34535"/>
                  <a:pt x="313151" y="49494"/>
                </a:cubicBezTo>
                <a:cubicBezTo>
                  <a:pt x="315439" y="57122"/>
                  <a:pt x="321986" y="62746"/>
                  <a:pt x="326403" y="69372"/>
                </a:cubicBezTo>
                <a:cubicBezTo>
                  <a:pt x="345415" y="126409"/>
                  <a:pt x="336267" y="95576"/>
                  <a:pt x="352907" y="162138"/>
                </a:cubicBezTo>
                <a:lnTo>
                  <a:pt x="359533" y="188642"/>
                </a:lnTo>
                <a:lnTo>
                  <a:pt x="366159" y="215146"/>
                </a:lnTo>
                <a:cubicBezTo>
                  <a:pt x="368368" y="232816"/>
                  <a:pt x="369600" y="250635"/>
                  <a:pt x="372785" y="268155"/>
                </a:cubicBezTo>
                <a:cubicBezTo>
                  <a:pt x="374034" y="275027"/>
                  <a:pt x="378162" y="281161"/>
                  <a:pt x="379411" y="288033"/>
                </a:cubicBezTo>
                <a:cubicBezTo>
                  <a:pt x="382597" y="305553"/>
                  <a:pt x="383396" y="323432"/>
                  <a:pt x="386038" y="341042"/>
                </a:cubicBezTo>
                <a:cubicBezTo>
                  <a:pt x="390024" y="367615"/>
                  <a:pt x="394020" y="394207"/>
                  <a:pt x="399290" y="420555"/>
                </a:cubicBezTo>
                <a:cubicBezTo>
                  <a:pt x="408655" y="467382"/>
                  <a:pt x="402355" y="443002"/>
                  <a:pt x="419168" y="493442"/>
                </a:cubicBezTo>
                <a:lnTo>
                  <a:pt x="425794" y="513320"/>
                </a:lnTo>
                <a:lnTo>
                  <a:pt x="432420" y="533198"/>
                </a:lnTo>
                <a:cubicBezTo>
                  <a:pt x="468901" y="423756"/>
                  <a:pt x="432420" y="540679"/>
                  <a:pt x="432420" y="235024"/>
                </a:cubicBezTo>
                <a:cubicBezTo>
                  <a:pt x="432420" y="206519"/>
                  <a:pt x="437955" y="127832"/>
                  <a:pt x="445672" y="89251"/>
                </a:cubicBezTo>
                <a:cubicBezTo>
                  <a:pt x="453145" y="51890"/>
                  <a:pt x="456032" y="44922"/>
                  <a:pt x="465551" y="16364"/>
                </a:cubicBezTo>
                <a:cubicBezTo>
                  <a:pt x="472177" y="22990"/>
                  <a:pt x="480231" y="28445"/>
                  <a:pt x="485429" y="36242"/>
                </a:cubicBezTo>
                <a:cubicBezTo>
                  <a:pt x="489303" y="42053"/>
                  <a:pt x="489304" y="49700"/>
                  <a:pt x="492055" y="56120"/>
                </a:cubicBezTo>
                <a:cubicBezTo>
                  <a:pt x="495946" y="65199"/>
                  <a:pt x="500890" y="73789"/>
                  <a:pt x="505307" y="82624"/>
                </a:cubicBezTo>
                <a:cubicBezTo>
                  <a:pt x="526078" y="165708"/>
                  <a:pt x="517261" y="117466"/>
                  <a:pt x="525185" y="228398"/>
                </a:cubicBezTo>
                <a:cubicBezTo>
                  <a:pt x="522976" y="427181"/>
                  <a:pt x="522381" y="625988"/>
                  <a:pt x="518559" y="824746"/>
                </a:cubicBezTo>
                <a:cubicBezTo>
                  <a:pt x="517963" y="855741"/>
                  <a:pt x="511933" y="886511"/>
                  <a:pt x="511933" y="917511"/>
                </a:cubicBezTo>
                <a:cubicBezTo>
                  <a:pt x="511933" y="984525"/>
                  <a:pt x="517025" y="1028591"/>
                  <a:pt x="525185" y="1089790"/>
                </a:cubicBezTo>
                <a:cubicBezTo>
                  <a:pt x="527249" y="1105271"/>
                  <a:pt x="529017" y="1120806"/>
                  <a:pt x="531811" y="1136172"/>
                </a:cubicBezTo>
                <a:cubicBezTo>
                  <a:pt x="536989" y="1164649"/>
                  <a:pt x="537969" y="1157722"/>
                  <a:pt x="545064" y="1182555"/>
                </a:cubicBezTo>
                <a:cubicBezTo>
                  <a:pt x="547566" y="1191311"/>
                  <a:pt x="549188" y="1200303"/>
                  <a:pt x="551690" y="1209059"/>
                </a:cubicBezTo>
                <a:cubicBezTo>
                  <a:pt x="559014" y="1234695"/>
                  <a:pt x="558316" y="1220795"/>
                  <a:pt x="558316" y="12355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6B8462F-BD02-5F49-A017-A2E63988C111}"/>
              </a:ext>
            </a:extLst>
          </p:cNvPr>
          <p:cNvSpPr/>
          <p:nvPr/>
        </p:nvSpPr>
        <p:spPr>
          <a:xfrm>
            <a:off x="5591927" y="5649119"/>
            <a:ext cx="576960" cy="1235385"/>
          </a:xfrm>
          <a:custGeom>
            <a:avLst/>
            <a:gdLst>
              <a:gd name="connsiteX0" fmla="*/ 219151 w 576960"/>
              <a:gd name="connsiteY0" fmla="*/ 1215507 h 1235385"/>
              <a:gd name="connsiteX1" fmla="*/ 126386 w 576960"/>
              <a:gd name="connsiteY1" fmla="*/ 970342 h 1235385"/>
              <a:gd name="connsiteX2" fmla="*/ 119760 w 576960"/>
              <a:gd name="connsiteY2" fmla="*/ 851072 h 1235385"/>
              <a:gd name="connsiteX3" fmla="*/ 106508 w 576960"/>
              <a:gd name="connsiteY3" fmla="*/ 804690 h 1235385"/>
              <a:gd name="connsiteX4" fmla="*/ 93256 w 576960"/>
              <a:gd name="connsiteY4" fmla="*/ 645664 h 1235385"/>
              <a:gd name="connsiteX5" fmla="*/ 86630 w 576960"/>
              <a:gd name="connsiteY5" fmla="*/ 625785 h 1235385"/>
              <a:gd name="connsiteX6" fmla="*/ 73377 w 576960"/>
              <a:gd name="connsiteY6" fmla="*/ 572777 h 1235385"/>
              <a:gd name="connsiteX7" fmla="*/ 60125 w 576960"/>
              <a:gd name="connsiteY7" fmla="*/ 526394 h 1235385"/>
              <a:gd name="connsiteX8" fmla="*/ 53499 w 576960"/>
              <a:gd name="connsiteY8" fmla="*/ 506516 h 1235385"/>
              <a:gd name="connsiteX9" fmla="*/ 46873 w 576960"/>
              <a:gd name="connsiteY9" fmla="*/ 480011 h 1235385"/>
              <a:gd name="connsiteX10" fmla="*/ 26995 w 576960"/>
              <a:gd name="connsiteY10" fmla="*/ 407124 h 1235385"/>
              <a:gd name="connsiteX11" fmla="*/ 13743 w 576960"/>
              <a:gd name="connsiteY11" fmla="*/ 314359 h 1235385"/>
              <a:gd name="connsiteX12" fmla="*/ 490 w 576960"/>
              <a:gd name="connsiteY12" fmla="*/ 234846 h 1235385"/>
              <a:gd name="connsiteX13" fmla="*/ 7116 w 576960"/>
              <a:gd name="connsiteY13" fmla="*/ 2933 h 1235385"/>
              <a:gd name="connsiteX14" fmla="*/ 33621 w 576960"/>
              <a:gd name="connsiteY14" fmla="*/ 29438 h 1235385"/>
              <a:gd name="connsiteX15" fmla="*/ 53499 w 576960"/>
              <a:gd name="connsiteY15" fmla="*/ 49316 h 1235385"/>
              <a:gd name="connsiteX16" fmla="*/ 80003 w 576960"/>
              <a:gd name="connsiteY16" fmla="*/ 89072 h 1235385"/>
              <a:gd name="connsiteX17" fmla="*/ 99882 w 576960"/>
              <a:gd name="connsiteY17" fmla="*/ 128829 h 1235385"/>
              <a:gd name="connsiteX18" fmla="*/ 119760 w 576960"/>
              <a:gd name="connsiteY18" fmla="*/ 195090 h 1235385"/>
              <a:gd name="connsiteX19" fmla="*/ 126386 w 576960"/>
              <a:gd name="connsiteY19" fmla="*/ 214968 h 1235385"/>
              <a:gd name="connsiteX20" fmla="*/ 133012 w 576960"/>
              <a:gd name="connsiteY20" fmla="*/ 261351 h 1235385"/>
              <a:gd name="connsiteX21" fmla="*/ 139638 w 576960"/>
              <a:gd name="connsiteY21" fmla="*/ 519768 h 1235385"/>
              <a:gd name="connsiteX22" fmla="*/ 152890 w 576960"/>
              <a:gd name="connsiteY22" fmla="*/ 480011 h 1235385"/>
              <a:gd name="connsiteX23" fmla="*/ 166143 w 576960"/>
              <a:gd name="connsiteY23" fmla="*/ 440255 h 1235385"/>
              <a:gd name="connsiteX24" fmla="*/ 179395 w 576960"/>
              <a:gd name="connsiteY24" fmla="*/ 420377 h 1235385"/>
              <a:gd name="connsiteX25" fmla="*/ 192647 w 576960"/>
              <a:gd name="connsiteY25" fmla="*/ 294481 h 1235385"/>
              <a:gd name="connsiteX26" fmla="*/ 205899 w 576960"/>
              <a:gd name="connsiteY26" fmla="*/ 175211 h 1235385"/>
              <a:gd name="connsiteX27" fmla="*/ 219151 w 576960"/>
              <a:gd name="connsiteY27" fmla="*/ 128829 h 1235385"/>
              <a:gd name="connsiteX28" fmla="*/ 239030 w 576960"/>
              <a:gd name="connsiteY28" fmla="*/ 62568 h 1235385"/>
              <a:gd name="connsiteX29" fmla="*/ 245656 w 576960"/>
              <a:gd name="connsiteY29" fmla="*/ 42690 h 1235385"/>
              <a:gd name="connsiteX30" fmla="*/ 258908 w 576960"/>
              <a:gd name="connsiteY30" fmla="*/ 22811 h 1235385"/>
              <a:gd name="connsiteX31" fmla="*/ 265534 w 576960"/>
              <a:gd name="connsiteY31" fmla="*/ 42690 h 1235385"/>
              <a:gd name="connsiteX32" fmla="*/ 265534 w 576960"/>
              <a:gd name="connsiteY32" fmla="*/ 446881 h 1235385"/>
              <a:gd name="connsiteX33" fmla="*/ 258908 w 576960"/>
              <a:gd name="connsiteY33" fmla="*/ 473385 h 1235385"/>
              <a:gd name="connsiteX34" fmla="*/ 285412 w 576960"/>
              <a:gd name="connsiteY34" fmla="*/ 460133 h 1235385"/>
              <a:gd name="connsiteX35" fmla="*/ 318543 w 576960"/>
              <a:gd name="connsiteY35" fmla="*/ 407124 h 1235385"/>
              <a:gd name="connsiteX36" fmla="*/ 325169 w 576960"/>
              <a:gd name="connsiteY36" fmla="*/ 373994 h 1235385"/>
              <a:gd name="connsiteX37" fmla="*/ 338421 w 576960"/>
              <a:gd name="connsiteY37" fmla="*/ 340864 h 1235385"/>
              <a:gd name="connsiteX38" fmla="*/ 358299 w 576960"/>
              <a:gd name="connsiteY38" fmla="*/ 89072 h 1235385"/>
              <a:gd name="connsiteX39" fmla="*/ 364925 w 576960"/>
              <a:gd name="connsiteY39" fmla="*/ 69194 h 1235385"/>
              <a:gd name="connsiteX40" fmla="*/ 378177 w 576960"/>
              <a:gd name="connsiteY40" fmla="*/ 49316 h 1235385"/>
              <a:gd name="connsiteX41" fmla="*/ 384803 w 576960"/>
              <a:gd name="connsiteY41" fmla="*/ 69194 h 1235385"/>
              <a:gd name="connsiteX42" fmla="*/ 398056 w 576960"/>
              <a:gd name="connsiteY42" fmla="*/ 95698 h 1235385"/>
              <a:gd name="connsiteX43" fmla="*/ 404682 w 576960"/>
              <a:gd name="connsiteY43" fmla="*/ 122203 h 1235385"/>
              <a:gd name="connsiteX44" fmla="*/ 411308 w 576960"/>
              <a:gd name="connsiteY44" fmla="*/ 142081 h 1235385"/>
              <a:gd name="connsiteX45" fmla="*/ 404682 w 576960"/>
              <a:gd name="connsiteY45" fmla="*/ 393872 h 1235385"/>
              <a:gd name="connsiteX46" fmla="*/ 398056 w 576960"/>
              <a:gd name="connsiteY46" fmla="*/ 440255 h 1235385"/>
              <a:gd name="connsiteX47" fmla="*/ 384803 w 576960"/>
              <a:gd name="connsiteY47" fmla="*/ 506516 h 1235385"/>
              <a:gd name="connsiteX48" fmla="*/ 378177 w 576960"/>
              <a:gd name="connsiteY48" fmla="*/ 526394 h 1235385"/>
              <a:gd name="connsiteX49" fmla="*/ 364925 w 576960"/>
              <a:gd name="connsiteY49" fmla="*/ 546272 h 1235385"/>
              <a:gd name="connsiteX50" fmla="*/ 358299 w 576960"/>
              <a:gd name="connsiteY50" fmla="*/ 566151 h 1235385"/>
              <a:gd name="connsiteX51" fmla="*/ 378177 w 576960"/>
              <a:gd name="connsiteY51" fmla="*/ 552898 h 1235385"/>
              <a:gd name="connsiteX52" fmla="*/ 417934 w 576960"/>
              <a:gd name="connsiteY52" fmla="*/ 499890 h 1235385"/>
              <a:gd name="connsiteX53" fmla="*/ 444438 w 576960"/>
              <a:gd name="connsiteY53" fmla="*/ 440255 h 1235385"/>
              <a:gd name="connsiteX54" fmla="*/ 451064 w 576960"/>
              <a:gd name="connsiteY54" fmla="*/ 420377 h 1235385"/>
              <a:gd name="connsiteX55" fmla="*/ 457690 w 576960"/>
              <a:gd name="connsiteY55" fmla="*/ 400498 h 1235385"/>
              <a:gd name="connsiteX56" fmla="*/ 470943 w 576960"/>
              <a:gd name="connsiteY56" fmla="*/ 380620 h 1235385"/>
              <a:gd name="connsiteX57" fmla="*/ 484195 w 576960"/>
              <a:gd name="connsiteY57" fmla="*/ 327611 h 1235385"/>
              <a:gd name="connsiteX58" fmla="*/ 490821 w 576960"/>
              <a:gd name="connsiteY58" fmla="*/ 301107 h 1235385"/>
              <a:gd name="connsiteX59" fmla="*/ 497447 w 576960"/>
              <a:gd name="connsiteY59" fmla="*/ 241472 h 1235385"/>
              <a:gd name="connsiteX60" fmla="*/ 504073 w 576960"/>
              <a:gd name="connsiteY60" fmla="*/ 214968 h 1235385"/>
              <a:gd name="connsiteX61" fmla="*/ 510699 w 576960"/>
              <a:gd name="connsiteY61" fmla="*/ 95698 h 1235385"/>
              <a:gd name="connsiteX62" fmla="*/ 530577 w 576960"/>
              <a:gd name="connsiteY62" fmla="*/ 108951 h 1235385"/>
              <a:gd name="connsiteX63" fmla="*/ 537203 w 576960"/>
              <a:gd name="connsiteY63" fmla="*/ 135455 h 1235385"/>
              <a:gd name="connsiteX64" fmla="*/ 543830 w 576960"/>
              <a:gd name="connsiteY64" fmla="*/ 155333 h 1235385"/>
              <a:gd name="connsiteX65" fmla="*/ 550456 w 576960"/>
              <a:gd name="connsiteY65" fmla="*/ 188464 h 1235385"/>
              <a:gd name="connsiteX66" fmla="*/ 570334 w 576960"/>
              <a:gd name="connsiteY66" fmla="*/ 261351 h 1235385"/>
              <a:gd name="connsiteX67" fmla="*/ 570334 w 576960"/>
              <a:gd name="connsiteY67" fmla="*/ 466759 h 1235385"/>
              <a:gd name="connsiteX68" fmla="*/ 557082 w 576960"/>
              <a:gd name="connsiteY68" fmla="*/ 539646 h 1235385"/>
              <a:gd name="connsiteX69" fmla="*/ 543830 w 576960"/>
              <a:gd name="connsiteY69" fmla="*/ 566151 h 1235385"/>
              <a:gd name="connsiteX70" fmla="*/ 530577 w 576960"/>
              <a:gd name="connsiteY70" fmla="*/ 605907 h 1235385"/>
              <a:gd name="connsiteX71" fmla="*/ 497447 w 576960"/>
              <a:gd name="connsiteY71" fmla="*/ 658916 h 1235385"/>
              <a:gd name="connsiteX72" fmla="*/ 477569 w 576960"/>
              <a:gd name="connsiteY72" fmla="*/ 685420 h 1235385"/>
              <a:gd name="connsiteX73" fmla="*/ 457690 w 576960"/>
              <a:gd name="connsiteY73" fmla="*/ 725177 h 1235385"/>
              <a:gd name="connsiteX74" fmla="*/ 437812 w 576960"/>
              <a:gd name="connsiteY74" fmla="*/ 798064 h 1235385"/>
              <a:gd name="connsiteX75" fmla="*/ 424560 w 576960"/>
              <a:gd name="connsiteY75" fmla="*/ 851072 h 1235385"/>
              <a:gd name="connsiteX76" fmla="*/ 411308 w 576960"/>
              <a:gd name="connsiteY76" fmla="*/ 1043229 h 1235385"/>
              <a:gd name="connsiteX77" fmla="*/ 417934 w 576960"/>
              <a:gd name="connsiteY77" fmla="*/ 1175751 h 1235385"/>
              <a:gd name="connsiteX78" fmla="*/ 417934 w 576960"/>
              <a:gd name="connsiteY78" fmla="*/ 1235385 h 123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6960" h="1235385">
                <a:moveTo>
                  <a:pt x="219151" y="1215507"/>
                </a:moveTo>
                <a:cubicBezTo>
                  <a:pt x="188229" y="1133785"/>
                  <a:pt x="149376" y="1054639"/>
                  <a:pt x="126386" y="970342"/>
                </a:cubicBezTo>
                <a:cubicBezTo>
                  <a:pt x="115909" y="931927"/>
                  <a:pt x="124504" y="890606"/>
                  <a:pt x="119760" y="851072"/>
                </a:cubicBezTo>
                <a:cubicBezTo>
                  <a:pt x="117844" y="835107"/>
                  <a:pt x="110925" y="820151"/>
                  <a:pt x="106508" y="804690"/>
                </a:cubicBezTo>
                <a:cubicBezTo>
                  <a:pt x="103987" y="764359"/>
                  <a:pt x="101651" y="691835"/>
                  <a:pt x="93256" y="645664"/>
                </a:cubicBezTo>
                <a:cubicBezTo>
                  <a:pt x="92007" y="638792"/>
                  <a:pt x="88468" y="632524"/>
                  <a:pt x="86630" y="625785"/>
                </a:cubicBezTo>
                <a:cubicBezTo>
                  <a:pt x="81838" y="608214"/>
                  <a:pt x="79136" y="590056"/>
                  <a:pt x="73377" y="572777"/>
                </a:cubicBezTo>
                <a:cubicBezTo>
                  <a:pt x="57488" y="525108"/>
                  <a:pt x="76768" y="584643"/>
                  <a:pt x="60125" y="526394"/>
                </a:cubicBezTo>
                <a:cubicBezTo>
                  <a:pt x="58206" y="519678"/>
                  <a:pt x="55418" y="513232"/>
                  <a:pt x="53499" y="506516"/>
                </a:cubicBezTo>
                <a:cubicBezTo>
                  <a:pt x="50997" y="497759"/>
                  <a:pt x="49375" y="488768"/>
                  <a:pt x="46873" y="480011"/>
                </a:cubicBezTo>
                <a:cubicBezTo>
                  <a:pt x="34179" y="435581"/>
                  <a:pt x="42745" y="485876"/>
                  <a:pt x="26995" y="407124"/>
                </a:cubicBezTo>
                <a:cubicBezTo>
                  <a:pt x="12014" y="332218"/>
                  <a:pt x="29485" y="424548"/>
                  <a:pt x="13743" y="314359"/>
                </a:cubicBezTo>
                <a:cubicBezTo>
                  <a:pt x="9943" y="287759"/>
                  <a:pt x="490" y="234846"/>
                  <a:pt x="490" y="234846"/>
                </a:cubicBezTo>
                <a:cubicBezTo>
                  <a:pt x="2699" y="157542"/>
                  <a:pt x="-5199" y="79282"/>
                  <a:pt x="7116" y="2933"/>
                </a:cubicBezTo>
                <a:cubicBezTo>
                  <a:pt x="9106" y="-9402"/>
                  <a:pt x="24786" y="20603"/>
                  <a:pt x="33621" y="29438"/>
                </a:cubicBezTo>
                <a:cubicBezTo>
                  <a:pt x="40247" y="36064"/>
                  <a:pt x="48301" y="41519"/>
                  <a:pt x="53499" y="49316"/>
                </a:cubicBezTo>
                <a:cubicBezTo>
                  <a:pt x="62334" y="62568"/>
                  <a:pt x="74966" y="73963"/>
                  <a:pt x="80003" y="89072"/>
                </a:cubicBezTo>
                <a:cubicBezTo>
                  <a:pt x="89148" y="116506"/>
                  <a:pt x="82756" y="103139"/>
                  <a:pt x="99882" y="128829"/>
                </a:cubicBezTo>
                <a:cubicBezTo>
                  <a:pt x="109896" y="168884"/>
                  <a:pt x="103629" y="146695"/>
                  <a:pt x="119760" y="195090"/>
                </a:cubicBezTo>
                <a:lnTo>
                  <a:pt x="126386" y="214968"/>
                </a:lnTo>
                <a:cubicBezTo>
                  <a:pt x="128595" y="230429"/>
                  <a:pt x="132334" y="245748"/>
                  <a:pt x="133012" y="261351"/>
                </a:cubicBezTo>
                <a:cubicBezTo>
                  <a:pt x="136755" y="347437"/>
                  <a:pt x="131837" y="433955"/>
                  <a:pt x="139638" y="519768"/>
                </a:cubicBezTo>
                <a:cubicBezTo>
                  <a:pt x="140903" y="533680"/>
                  <a:pt x="148473" y="493263"/>
                  <a:pt x="152890" y="480011"/>
                </a:cubicBezTo>
                <a:cubicBezTo>
                  <a:pt x="152892" y="480006"/>
                  <a:pt x="166140" y="440259"/>
                  <a:pt x="166143" y="440255"/>
                </a:cubicBezTo>
                <a:lnTo>
                  <a:pt x="179395" y="420377"/>
                </a:lnTo>
                <a:cubicBezTo>
                  <a:pt x="197549" y="365912"/>
                  <a:pt x="183904" y="412513"/>
                  <a:pt x="192647" y="294481"/>
                </a:cubicBezTo>
                <a:cubicBezTo>
                  <a:pt x="195223" y="259701"/>
                  <a:pt x="199321" y="211392"/>
                  <a:pt x="205899" y="175211"/>
                </a:cubicBezTo>
                <a:cubicBezTo>
                  <a:pt x="211078" y="146728"/>
                  <a:pt x="212055" y="153667"/>
                  <a:pt x="219151" y="128829"/>
                </a:cubicBezTo>
                <a:cubicBezTo>
                  <a:pt x="239177" y="58736"/>
                  <a:pt x="207539" y="157036"/>
                  <a:pt x="239030" y="62568"/>
                </a:cubicBezTo>
                <a:cubicBezTo>
                  <a:pt x="241239" y="55942"/>
                  <a:pt x="241782" y="48501"/>
                  <a:pt x="245656" y="42690"/>
                </a:cubicBezTo>
                <a:lnTo>
                  <a:pt x="258908" y="22811"/>
                </a:lnTo>
                <a:cubicBezTo>
                  <a:pt x="261117" y="29437"/>
                  <a:pt x="264386" y="35800"/>
                  <a:pt x="265534" y="42690"/>
                </a:cubicBezTo>
                <a:cubicBezTo>
                  <a:pt x="285688" y="163615"/>
                  <a:pt x="267707" y="386046"/>
                  <a:pt x="265534" y="446881"/>
                </a:cubicBezTo>
                <a:cubicBezTo>
                  <a:pt x="265209" y="455982"/>
                  <a:pt x="251331" y="468334"/>
                  <a:pt x="258908" y="473385"/>
                </a:cubicBezTo>
                <a:cubicBezTo>
                  <a:pt x="267127" y="478864"/>
                  <a:pt x="276577" y="464550"/>
                  <a:pt x="285412" y="460133"/>
                </a:cubicBezTo>
                <a:cubicBezTo>
                  <a:pt x="299013" y="441998"/>
                  <a:pt x="311267" y="428952"/>
                  <a:pt x="318543" y="407124"/>
                </a:cubicBezTo>
                <a:cubicBezTo>
                  <a:pt x="322104" y="396440"/>
                  <a:pt x="321933" y="384781"/>
                  <a:pt x="325169" y="373994"/>
                </a:cubicBezTo>
                <a:cubicBezTo>
                  <a:pt x="328587" y="362602"/>
                  <a:pt x="334004" y="351907"/>
                  <a:pt x="338421" y="340864"/>
                </a:cubicBezTo>
                <a:cubicBezTo>
                  <a:pt x="345483" y="114872"/>
                  <a:pt x="322686" y="195912"/>
                  <a:pt x="358299" y="89072"/>
                </a:cubicBezTo>
                <a:cubicBezTo>
                  <a:pt x="360508" y="82446"/>
                  <a:pt x="361051" y="75005"/>
                  <a:pt x="364925" y="69194"/>
                </a:cubicBezTo>
                <a:lnTo>
                  <a:pt x="378177" y="49316"/>
                </a:lnTo>
                <a:cubicBezTo>
                  <a:pt x="380386" y="55942"/>
                  <a:pt x="382052" y="62774"/>
                  <a:pt x="384803" y="69194"/>
                </a:cubicBezTo>
                <a:cubicBezTo>
                  <a:pt x="388694" y="78273"/>
                  <a:pt x="394588" y="86449"/>
                  <a:pt x="398056" y="95698"/>
                </a:cubicBezTo>
                <a:cubicBezTo>
                  <a:pt x="401254" y="104225"/>
                  <a:pt x="402180" y="113446"/>
                  <a:pt x="404682" y="122203"/>
                </a:cubicBezTo>
                <a:cubicBezTo>
                  <a:pt x="406601" y="128919"/>
                  <a:pt x="409099" y="135455"/>
                  <a:pt x="411308" y="142081"/>
                </a:cubicBezTo>
                <a:cubicBezTo>
                  <a:pt x="409099" y="226011"/>
                  <a:pt x="408410" y="309995"/>
                  <a:pt x="404682" y="393872"/>
                </a:cubicBezTo>
                <a:cubicBezTo>
                  <a:pt x="403989" y="409475"/>
                  <a:pt x="400770" y="424875"/>
                  <a:pt x="398056" y="440255"/>
                </a:cubicBezTo>
                <a:cubicBezTo>
                  <a:pt x="394141" y="462437"/>
                  <a:pt x="391926" y="485147"/>
                  <a:pt x="384803" y="506516"/>
                </a:cubicBezTo>
                <a:cubicBezTo>
                  <a:pt x="382594" y="513142"/>
                  <a:pt x="381301" y="520147"/>
                  <a:pt x="378177" y="526394"/>
                </a:cubicBezTo>
                <a:cubicBezTo>
                  <a:pt x="374616" y="533517"/>
                  <a:pt x="369342" y="539646"/>
                  <a:pt x="364925" y="546272"/>
                </a:cubicBezTo>
                <a:cubicBezTo>
                  <a:pt x="362716" y="552898"/>
                  <a:pt x="352052" y="563027"/>
                  <a:pt x="358299" y="566151"/>
                </a:cubicBezTo>
                <a:cubicBezTo>
                  <a:pt x="365422" y="569712"/>
                  <a:pt x="371958" y="557873"/>
                  <a:pt x="378177" y="552898"/>
                </a:cubicBezTo>
                <a:cubicBezTo>
                  <a:pt x="395691" y="538887"/>
                  <a:pt x="405815" y="518069"/>
                  <a:pt x="417934" y="499890"/>
                </a:cubicBezTo>
                <a:cubicBezTo>
                  <a:pt x="438934" y="468390"/>
                  <a:pt x="428669" y="487562"/>
                  <a:pt x="444438" y="440255"/>
                </a:cubicBezTo>
                <a:lnTo>
                  <a:pt x="451064" y="420377"/>
                </a:lnTo>
                <a:cubicBezTo>
                  <a:pt x="453273" y="413751"/>
                  <a:pt x="453815" y="406310"/>
                  <a:pt x="457690" y="400498"/>
                </a:cubicBezTo>
                <a:lnTo>
                  <a:pt x="470943" y="380620"/>
                </a:lnTo>
                <a:lnTo>
                  <a:pt x="484195" y="327611"/>
                </a:lnTo>
                <a:lnTo>
                  <a:pt x="490821" y="301107"/>
                </a:lnTo>
                <a:cubicBezTo>
                  <a:pt x="493030" y="281229"/>
                  <a:pt x="494406" y="261240"/>
                  <a:pt x="497447" y="241472"/>
                </a:cubicBezTo>
                <a:cubicBezTo>
                  <a:pt x="498832" y="232471"/>
                  <a:pt x="503249" y="224037"/>
                  <a:pt x="504073" y="214968"/>
                </a:cubicBezTo>
                <a:cubicBezTo>
                  <a:pt x="507678" y="175314"/>
                  <a:pt x="508490" y="135455"/>
                  <a:pt x="510699" y="95698"/>
                </a:cubicBezTo>
                <a:cubicBezTo>
                  <a:pt x="517325" y="100116"/>
                  <a:pt x="526160" y="102325"/>
                  <a:pt x="530577" y="108951"/>
                </a:cubicBezTo>
                <a:cubicBezTo>
                  <a:pt x="535628" y="116528"/>
                  <a:pt x="534701" y="126699"/>
                  <a:pt x="537203" y="135455"/>
                </a:cubicBezTo>
                <a:cubicBezTo>
                  <a:pt x="539122" y="142171"/>
                  <a:pt x="542136" y="148557"/>
                  <a:pt x="543830" y="155333"/>
                </a:cubicBezTo>
                <a:cubicBezTo>
                  <a:pt x="546562" y="166259"/>
                  <a:pt x="547924" y="177490"/>
                  <a:pt x="550456" y="188464"/>
                </a:cubicBezTo>
                <a:cubicBezTo>
                  <a:pt x="561665" y="237036"/>
                  <a:pt x="559382" y="228493"/>
                  <a:pt x="570334" y="261351"/>
                </a:cubicBezTo>
                <a:cubicBezTo>
                  <a:pt x="577108" y="376505"/>
                  <a:pt x="581018" y="359914"/>
                  <a:pt x="570334" y="466759"/>
                </a:cubicBezTo>
                <a:cubicBezTo>
                  <a:pt x="569857" y="471528"/>
                  <a:pt x="559636" y="531983"/>
                  <a:pt x="557082" y="539646"/>
                </a:cubicBezTo>
                <a:cubicBezTo>
                  <a:pt x="553958" y="549017"/>
                  <a:pt x="547499" y="556980"/>
                  <a:pt x="543830" y="566151"/>
                </a:cubicBezTo>
                <a:cubicBezTo>
                  <a:pt x="538642" y="579121"/>
                  <a:pt x="538958" y="594732"/>
                  <a:pt x="530577" y="605907"/>
                </a:cubicBezTo>
                <a:cubicBezTo>
                  <a:pt x="474267" y="680987"/>
                  <a:pt x="542923" y="586152"/>
                  <a:pt x="497447" y="658916"/>
                </a:cubicBezTo>
                <a:cubicBezTo>
                  <a:pt x="491594" y="668281"/>
                  <a:pt x="484195" y="676585"/>
                  <a:pt x="477569" y="685420"/>
                </a:cubicBezTo>
                <a:cubicBezTo>
                  <a:pt x="453405" y="757912"/>
                  <a:pt x="491943" y="648109"/>
                  <a:pt x="457690" y="725177"/>
                </a:cubicBezTo>
                <a:cubicBezTo>
                  <a:pt x="443212" y="757752"/>
                  <a:pt x="445295" y="765639"/>
                  <a:pt x="437812" y="798064"/>
                </a:cubicBezTo>
                <a:cubicBezTo>
                  <a:pt x="433717" y="815811"/>
                  <a:pt x="424560" y="851072"/>
                  <a:pt x="424560" y="851072"/>
                </a:cubicBezTo>
                <a:cubicBezTo>
                  <a:pt x="420600" y="898592"/>
                  <a:pt x="411308" y="1002289"/>
                  <a:pt x="411308" y="1043229"/>
                </a:cubicBezTo>
                <a:cubicBezTo>
                  <a:pt x="411308" y="1087458"/>
                  <a:pt x="416410" y="1131548"/>
                  <a:pt x="417934" y="1175751"/>
                </a:cubicBezTo>
                <a:cubicBezTo>
                  <a:pt x="418619" y="1195617"/>
                  <a:pt x="417934" y="1215507"/>
                  <a:pt x="417934" y="12353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4D53E4A-0C10-534D-9039-BABDC1B00256}"/>
              </a:ext>
            </a:extLst>
          </p:cNvPr>
          <p:cNvSpPr/>
          <p:nvPr/>
        </p:nvSpPr>
        <p:spPr>
          <a:xfrm>
            <a:off x="6547049" y="5716525"/>
            <a:ext cx="636559" cy="1167979"/>
          </a:xfrm>
          <a:custGeom>
            <a:avLst/>
            <a:gdLst>
              <a:gd name="connsiteX0" fmla="*/ 364492 w 636559"/>
              <a:gd name="connsiteY0" fmla="*/ 1167979 h 1167979"/>
              <a:gd name="connsiteX1" fmla="*/ 351240 w 636559"/>
              <a:gd name="connsiteY1" fmla="*/ 929440 h 1167979"/>
              <a:gd name="connsiteX2" fmla="*/ 337988 w 636559"/>
              <a:gd name="connsiteY2" fmla="*/ 889684 h 1167979"/>
              <a:gd name="connsiteX3" fmla="*/ 331362 w 636559"/>
              <a:gd name="connsiteY3" fmla="*/ 869805 h 1167979"/>
              <a:gd name="connsiteX4" fmla="*/ 324735 w 636559"/>
              <a:gd name="connsiteY4" fmla="*/ 849927 h 1167979"/>
              <a:gd name="connsiteX5" fmla="*/ 218718 w 636559"/>
              <a:gd name="connsiteY5" fmla="*/ 690901 h 1167979"/>
              <a:gd name="connsiteX6" fmla="*/ 205466 w 636559"/>
              <a:gd name="connsiteY6" fmla="*/ 671023 h 1167979"/>
              <a:gd name="connsiteX7" fmla="*/ 172335 w 636559"/>
              <a:gd name="connsiteY7" fmla="*/ 624640 h 1167979"/>
              <a:gd name="connsiteX8" fmla="*/ 159083 w 636559"/>
              <a:gd name="connsiteY8" fmla="*/ 598136 h 1167979"/>
              <a:gd name="connsiteX9" fmla="*/ 132579 w 636559"/>
              <a:gd name="connsiteY9" fmla="*/ 558379 h 1167979"/>
              <a:gd name="connsiteX10" fmla="*/ 119327 w 636559"/>
              <a:gd name="connsiteY10" fmla="*/ 531875 h 1167979"/>
              <a:gd name="connsiteX11" fmla="*/ 99449 w 636559"/>
              <a:gd name="connsiteY11" fmla="*/ 511997 h 1167979"/>
              <a:gd name="connsiteX12" fmla="*/ 72944 w 636559"/>
              <a:gd name="connsiteY12" fmla="*/ 458988 h 1167979"/>
              <a:gd name="connsiteX13" fmla="*/ 53066 w 636559"/>
              <a:gd name="connsiteY13" fmla="*/ 399353 h 1167979"/>
              <a:gd name="connsiteX14" fmla="*/ 39814 w 636559"/>
              <a:gd name="connsiteY14" fmla="*/ 379475 h 1167979"/>
              <a:gd name="connsiteX15" fmla="*/ 33188 w 636559"/>
              <a:gd name="connsiteY15" fmla="*/ 359597 h 1167979"/>
              <a:gd name="connsiteX16" fmla="*/ 6683 w 636559"/>
              <a:gd name="connsiteY16" fmla="*/ 293336 h 1167979"/>
              <a:gd name="connsiteX17" fmla="*/ 57 w 636559"/>
              <a:gd name="connsiteY17" fmla="*/ 273458 h 1167979"/>
              <a:gd name="connsiteX18" fmla="*/ 6683 w 636559"/>
              <a:gd name="connsiteY18" fmla="*/ 167440 h 1167979"/>
              <a:gd name="connsiteX19" fmla="*/ 33188 w 636559"/>
              <a:gd name="connsiteY19" fmla="*/ 174066 h 1167979"/>
              <a:gd name="connsiteX20" fmla="*/ 66318 w 636559"/>
              <a:gd name="connsiteY20" fmla="*/ 207197 h 1167979"/>
              <a:gd name="connsiteX21" fmla="*/ 119327 w 636559"/>
              <a:gd name="connsiteY21" fmla="*/ 253579 h 1167979"/>
              <a:gd name="connsiteX22" fmla="*/ 139205 w 636559"/>
              <a:gd name="connsiteY22" fmla="*/ 273458 h 1167979"/>
              <a:gd name="connsiteX23" fmla="*/ 159083 w 636559"/>
              <a:gd name="connsiteY23" fmla="*/ 286710 h 1167979"/>
              <a:gd name="connsiteX24" fmla="*/ 198840 w 636559"/>
              <a:gd name="connsiteY24" fmla="*/ 326466 h 1167979"/>
              <a:gd name="connsiteX25" fmla="*/ 212092 w 636559"/>
              <a:gd name="connsiteY25" fmla="*/ 346344 h 1167979"/>
              <a:gd name="connsiteX26" fmla="*/ 225344 w 636559"/>
              <a:gd name="connsiteY26" fmla="*/ 359597 h 1167979"/>
              <a:gd name="connsiteX27" fmla="*/ 231970 w 636559"/>
              <a:gd name="connsiteY27" fmla="*/ 379475 h 1167979"/>
              <a:gd name="connsiteX28" fmla="*/ 245222 w 636559"/>
              <a:gd name="connsiteY28" fmla="*/ 399353 h 1167979"/>
              <a:gd name="connsiteX29" fmla="*/ 258475 w 636559"/>
              <a:gd name="connsiteY29" fmla="*/ 439110 h 1167979"/>
              <a:gd name="connsiteX30" fmla="*/ 265101 w 636559"/>
              <a:gd name="connsiteY30" fmla="*/ 458988 h 1167979"/>
              <a:gd name="connsiteX31" fmla="*/ 271727 w 636559"/>
              <a:gd name="connsiteY31" fmla="*/ 478866 h 1167979"/>
              <a:gd name="connsiteX32" fmla="*/ 278353 w 636559"/>
              <a:gd name="connsiteY32" fmla="*/ 505371 h 1167979"/>
              <a:gd name="connsiteX33" fmla="*/ 265101 w 636559"/>
              <a:gd name="connsiteY33" fmla="*/ 352971 h 1167979"/>
              <a:gd name="connsiteX34" fmla="*/ 258475 w 636559"/>
              <a:gd name="connsiteY34" fmla="*/ 319840 h 1167979"/>
              <a:gd name="connsiteX35" fmla="*/ 245222 w 636559"/>
              <a:gd name="connsiteY35" fmla="*/ 227075 h 1167979"/>
              <a:gd name="connsiteX36" fmla="*/ 238596 w 636559"/>
              <a:gd name="connsiteY36" fmla="*/ 187318 h 1167979"/>
              <a:gd name="connsiteX37" fmla="*/ 245222 w 636559"/>
              <a:gd name="connsiteY37" fmla="*/ 68049 h 1167979"/>
              <a:gd name="connsiteX38" fmla="*/ 251849 w 636559"/>
              <a:gd name="connsiteY38" fmla="*/ 1788 h 1167979"/>
              <a:gd name="connsiteX39" fmla="*/ 271727 w 636559"/>
              <a:gd name="connsiteY39" fmla="*/ 21666 h 1167979"/>
              <a:gd name="connsiteX40" fmla="*/ 298231 w 636559"/>
              <a:gd name="connsiteY40" fmla="*/ 41544 h 1167979"/>
              <a:gd name="connsiteX41" fmla="*/ 311483 w 636559"/>
              <a:gd name="connsiteY41" fmla="*/ 61423 h 1167979"/>
              <a:gd name="connsiteX42" fmla="*/ 351240 w 636559"/>
              <a:gd name="connsiteY42" fmla="*/ 114431 h 1167979"/>
              <a:gd name="connsiteX43" fmla="*/ 377744 w 636559"/>
              <a:gd name="connsiteY43" fmla="*/ 154188 h 1167979"/>
              <a:gd name="connsiteX44" fmla="*/ 404249 w 636559"/>
              <a:gd name="connsiteY44" fmla="*/ 220449 h 1167979"/>
              <a:gd name="connsiteX45" fmla="*/ 424127 w 636559"/>
              <a:gd name="connsiteY45" fmla="*/ 306588 h 1167979"/>
              <a:gd name="connsiteX46" fmla="*/ 430753 w 636559"/>
              <a:gd name="connsiteY46" fmla="*/ 352971 h 1167979"/>
              <a:gd name="connsiteX47" fmla="*/ 437379 w 636559"/>
              <a:gd name="connsiteY47" fmla="*/ 465614 h 1167979"/>
              <a:gd name="connsiteX48" fmla="*/ 450631 w 636559"/>
              <a:gd name="connsiteY48" fmla="*/ 160814 h 1167979"/>
              <a:gd name="connsiteX49" fmla="*/ 470509 w 636559"/>
              <a:gd name="connsiteY49" fmla="*/ 114431 h 1167979"/>
              <a:gd name="connsiteX50" fmla="*/ 483762 w 636559"/>
              <a:gd name="connsiteY50" fmla="*/ 74675 h 1167979"/>
              <a:gd name="connsiteX51" fmla="*/ 497014 w 636559"/>
              <a:gd name="connsiteY51" fmla="*/ 54797 h 1167979"/>
              <a:gd name="connsiteX52" fmla="*/ 550022 w 636559"/>
              <a:gd name="connsiteY52" fmla="*/ 8414 h 1167979"/>
              <a:gd name="connsiteX53" fmla="*/ 563275 w 636559"/>
              <a:gd name="connsiteY53" fmla="*/ 34918 h 1167979"/>
              <a:gd name="connsiteX54" fmla="*/ 576527 w 636559"/>
              <a:gd name="connsiteY54" fmla="*/ 54797 h 1167979"/>
              <a:gd name="connsiteX55" fmla="*/ 583153 w 636559"/>
              <a:gd name="connsiteY55" fmla="*/ 81301 h 1167979"/>
              <a:gd name="connsiteX56" fmla="*/ 596405 w 636559"/>
              <a:gd name="connsiteY56" fmla="*/ 121058 h 1167979"/>
              <a:gd name="connsiteX57" fmla="*/ 609657 w 636559"/>
              <a:gd name="connsiteY57" fmla="*/ 174066 h 1167979"/>
              <a:gd name="connsiteX58" fmla="*/ 603031 w 636559"/>
              <a:gd name="connsiteY58" fmla="*/ 339718 h 1167979"/>
              <a:gd name="connsiteX59" fmla="*/ 583153 w 636559"/>
              <a:gd name="connsiteY59" fmla="*/ 425858 h 1167979"/>
              <a:gd name="connsiteX60" fmla="*/ 569901 w 636559"/>
              <a:gd name="connsiteY60" fmla="*/ 485492 h 1167979"/>
              <a:gd name="connsiteX61" fmla="*/ 556649 w 636559"/>
              <a:gd name="connsiteY61" fmla="*/ 591510 h 1167979"/>
              <a:gd name="connsiteX62" fmla="*/ 569901 w 636559"/>
              <a:gd name="connsiteY62" fmla="*/ 757162 h 1167979"/>
              <a:gd name="connsiteX63" fmla="*/ 583153 w 636559"/>
              <a:gd name="connsiteY63" fmla="*/ 810171 h 1167979"/>
              <a:gd name="connsiteX64" fmla="*/ 603031 w 636559"/>
              <a:gd name="connsiteY64" fmla="*/ 856553 h 1167979"/>
              <a:gd name="connsiteX65" fmla="*/ 616283 w 636559"/>
              <a:gd name="connsiteY65" fmla="*/ 909562 h 1167979"/>
              <a:gd name="connsiteX66" fmla="*/ 629535 w 636559"/>
              <a:gd name="connsiteY66" fmla="*/ 949318 h 1167979"/>
              <a:gd name="connsiteX67" fmla="*/ 636162 w 636559"/>
              <a:gd name="connsiteY67" fmla="*/ 1161353 h 116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36559" h="1167979">
                <a:moveTo>
                  <a:pt x="364492" y="1167979"/>
                </a:moveTo>
                <a:cubicBezTo>
                  <a:pt x="363456" y="1135848"/>
                  <a:pt x="370322" y="999408"/>
                  <a:pt x="351240" y="929440"/>
                </a:cubicBezTo>
                <a:cubicBezTo>
                  <a:pt x="347565" y="915963"/>
                  <a:pt x="342405" y="902936"/>
                  <a:pt x="337988" y="889684"/>
                </a:cubicBezTo>
                <a:lnTo>
                  <a:pt x="331362" y="869805"/>
                </a:lnTo>
                <a:cubicBezTo>
                  <a:pt x="329153" y="863179"/>
                  <a:pt x="328609" y="855738"/>
                  <a:pt x="324735" y="849927"/>
                </a:cubicBezTo>
                <a:lnTo>
                  <a:pt x="218718" y="690901"/>
                </a:lnTo>
                <a:cubicBezTo>
                  <a:pt x="214301" y="684275"/>
                  <a:pt x="210244" y="677394"/>
                  <a:pt x="205466" y="671023"/>
                </a:cubicBezTo>
                <a:cubicBezTo>
                  <a:pt x="196942" y="659657"/>
                  <a:pt x="180081" y="638195"/>
                  <a:pt x="172335" y="624640"/>
                </a:cubicBezTo>
                <a:cubicBezTo>
                  <a:pt x="167434" y="616064"/>
                  <a:pt x="164165" y="606606"/>
                  <a:pt x="159083" y="598136"/>
                </a:cubicBezTo>
                <a:cubicBezTo>
                  <a:pt x="150889" y="584478"/>
                  <a:pt x="139702" y="572625"/>
                  <a:pt x="132579" y="558379"/>
                </a:cubicBezTo>
                <a:cubicBezTo>
                  <a:pt x="128162" y="549544"/>
                  <a:pt x="125068" y="539913"/>
                  <a:pt x="119327" y="531875"/>
                </a:cubicBezTo>
                <a:cubicBezTo>
                  <a:pt x="113880" y="524250"/>
                  <a:pt x="104480" y="519903"/>
                  <a:pt x="99449" y="511997"/>
                </a:cubicBezTo>
                <a:cubicBezTo>
                  <a:pt x="88843" y="495330"/>
                  <a:pt x="77735" y="478154"/>
                  <a:pt x="72944" y="458988"/>
                </a:cubicBezTo>
                <a:cubicBezTo>
                  <a:pt x="66617" y="433681"/>
                  <a:pt x="65541" y="424304"/>
                  <a:pt x="53066" y="399353"/>
                </a:cubicBezTo>
                <a:cubicBezTo>
                  <a:pt x="49505" y="392230"/>
                  <a:pt x="43375" y="386598"/>
                  <a:pt x="39814" y="379475"/>
                </a:cubicBezTo>
                <a:cubicBezTo>
                  <a:pt x="36690" y="373228"/>
                  <a:pt x="35939" y="366017"/>
                  <a:pt x="33188" y="359597"/>
                </a:cubicBezTo>
                <a:cubicBezTo>
                  <a:pt x="3938" y="291350"/>
                  <a:pt x="36846" y="383824"/>
                  <a:pt x="6683" y="293336"/>
                </a:cubicBezTo>
                <a:lnTo>
                  <a:pt x="57" y="273458"/>
                </a:lnTo>
                <a:cubicBezTo>
                  <a:pt x="2266" y="238119"/>
                  <a:pt x="-4514" y="201031"/>
                  <a:pt x="6683" y="167440"/>
                </a:cubicBezTo>
                <a:cubicBezTo>
                  <a:pt x="9563" y="158800"/>
                  <a:pt x="25611" y="169014"/>
                  <a:pt x="33188" y="174066"/>
                </a:cubicBezTo>
                <a:cubicBezTo>
                  <a:pt x="46183" y="182729"/>
                  <a:pt x="53323" y="198534"/>
                  <a:pt x="66318" y="207197"/>
                </a:cubicBezTo>
                <a:cubicBezTo>
                  <a:pt x="99189" y="229111"/>
                  <a:pt x="80568" y="214820"/>
                  <a:pt x="119327" y="253579"/>
                </a:cubicBezTo>
                <a:cubicBezTo>
                  <a:pt x="125953" y="260205"/>
                  <a:pt x="131408" y="268260"/>
                  <a:pt x="139205" y="273458"/>
                </a:cubicBezTo>
                <a:cubicBezTo>
                  <a:pt x="145831" y="277875"/>
                  <a:pt x="153452" y="281079"/>
                  <a:pt x="159083" y="286710"/>
                </a:cubicBezTo>
                <a:cubicBezTo>
                  <a:pt x="208396" y="336022"/>
                  <a:pt x="151994" y="295235"/>
                  <a:pt x="198840" y="326466"/>
                </a:cubicBezTo>
                <a:cubicBezTo>
                  <a:pt x="203257" y="333092"/>
                  <a:pt x="207117" y="340126"/>
                  <a:pt x="212092" y="346344"/>
                </a:cubicBezTo>
                <a:cubicBezTo>
                  <a:pt x="215995" y="351222"/>
                  <a:pt x="222130" y="354240"/>
                  <a:pt x="225344" y="359597"/>
                </a:cubicBezTo>
                <a:cubicBezTo>
                  <a:pt x="228937" y="365586"/>
                  <a:pt x="228846" y="373228"/>
                  <a:pt x="231970" y="379475"/>
                </a:cubicBezTo>
                <a:cubicBezTo>
                  <a:pt x="235531" y="386598"/>
                  <a:pt x="241988" y="392076"/>
                  <a:pt x="245222" y="399353"/>
                </a:cubicBezTo>
                <a:cubicBezTo>
                  <a:pt x="250896" y="412118"/>
                  <a:pt x="254057" y="425858"/>
                  <a:pt x="258475" y="439110"/>
                </a:cubicBezTo>
                <a:lnTo>
                  <a:pt x="265101" y="458988"/>
                </a:lnTo>
                <a:cubicBezTo>
                  <a:pt x="267310" y="465614"/>
                  <a:pt x="270033" y="472090"/>
                  <a:pt x="271727" y="478866"/>
                </a:cubicBezTo>
                <a:lnTo>
                  <a:pt x="278353" y="505371"/>
                </a:lnTo>
                <a:cubicBezTo>
                  <a:pt x="275622" y="469862"/>
                  <a:pt x="270279" y="391803"/>
                  <a:pt x="265101" y="352971"/>
                </a:cubicBezTo>
                <a:cubicBezTo>
                  <a:pt x="263613" y="341807"/>
                  <a:pt x="260232" y="330965"/>
                  <a:pt x="258475" y="319840"/>
                </a:cubicBezTo>
                <a:cubicBezTo>
                  <a:pt x="253603" y="288987"/>
                  <a:pt x="250357" y="257886"/>
                  <a:pt x="245222" y="227075"/>
                </a:cubicBezTo>
                <a:lnTo>
                  <a:pt x="238596" y="187318"/>
                </a:lnTo>
                <a:cubicBezTo>
                  <a:pt x="240805" y="147562"/>
                  <a:pt x="242385" y="107765"/>
                  <a:pt x="245222" y="68049"/>
                </a:cubicBezTo>
                <a:cubicBezTo>
                  <a:pt x="246804" y="45908"/>
                  <a:pt x="240836" y="21060"/>
                  <a:pt x="251849" y="1788"/>
                </a:cubicBezTo>
                <a:cubicBezTo>
                  <a:pt x="256498" y="-6348"/>
                  <a:pt x="264612" y="15568"/>
                  <a:pt x="271727" y="21666"/>
                </a:cubicBezTo>
                <a:cubicBezTo>
                  <a:pt x="280112" y="28853"/>
                  <a:pt x="289396" y="34918"/>
                  <a:pt x="298231" y="41544"/>
                </a:cubicBezTo>
                <a:cubicBezTo>
                  <a:pt x="302648" y="48170"/>
                  <a:pt x="306799" y="54982"/>
                  <a:pt x="311483" y="61423"/>
                </a:cubicBezTo>
                <a:cubicBezTo>
                  <a:pt x="324474" y="79285"/>
                  <a:pt x="338989" y="96053"/>
                  <a:pt x="351240" y="114431"/>
                </a:cubicBezTo>
                <a:cubicBezTo>
                  <a:pt x="360075" y="127683"/>
                  <a:pt x="372707" y="139078"/>
                  <a:pt x="377744" y="154188"/>
                </a:cubicBezTo>
                <a:cubicBezTo>
                  <a:pt x="394120" y="203315"/>
                  <a:pt x="384749" y="181450"/>
                  <a:pt x="404249" y="220449"/>
                </a:cubicBezTo>
                <a:cubicBezTo>
                  <a:pt x="411985" y="251396"/>
                  <a:pt x="419028" y="275996"/>
                  <a:pt x="424127" y="306588"/>
                </a:cubicBezTo>
                <a:cubicBezTo>
                  <a:pt x="426695" y="321993"/>
                  <a:pt x="428544" y="337510"/>
                  <a:pt x="430753" y="352971"/>
                </a:cubicBezTo>
                <a:cubicBezTo>
                  <a:pt x="432962" y="390519"/>
                  <a:pt x="434121" y="503085"/>
                  <a:pt x="437379" y="465614"/>
                </a:cubicBezTo>
                <a:cubicBezTo>
                  <a:pt x="442866" y="402518"/>
                  <a:pt x="429701" y="255001"/>
                  <a:pt x="450631" y="160814"/>
                </a:cubicBezTo>
                <a:cubicBezTo>
                  <a:pt x="455962" y="136823"/>
                  <a:pt x="460382" y="139747"/>
                  <a:pt x="470509" y="114431"/>
                </a:cubicBezTo>
                <a:cubicBezTo>
                  <a:pt x="475697" y="101461"/>
                  <a:pt x="476013" y="86298"/>
                  <a:pt x="483762" y="74675"/>
                </a:cubicBezTo>
                <a:cubicBezTo>
                  <a:pt x="488179" y="68049"/>
                  <a:pt x="491770" y="60790"/>
                  <a:pt x="497014" y="54797"/>
                </a:cubicBezTo>
                <a:cubicBezTo>
                  <a:pt x="524148" y="23786"/>
                  <a:pt x="523078" y="26377"/>
                  <a:pt x="550022" y="8414"/>
                </a:cubicBezTo>
                <a:cubicBezTo>
                  <a:pt x="554440" y="17249"/>
                  <a:pt x="558374" y="26342"/>
                  <a:pt x="563275" y="34918"/>
                </a:cubicBezTo>
                <a:cubicBezTo>
                  <a:pt x="567226" y="41832"/>
                  <a:pt x="573390" y="47477"/>
                  <a:pt x="576527" y="54797"/>
                </a:cubicBezTo>
                <a:cubicBezTo>
                  <a:pt x="580114" y="63167"/>
                  <a:pt x="580536" y="72578"/>
                  <a:pt x="583153" y="81301"/>
                </a:cubicBezTo>
                <a:cubicBezTo>
                  <a:pt x="587167" y="94681"/>
                  <a:pt x="593017" y="107506"/>
                  <a:pt x="596405" y="121058"/>
                </a:cubicBezTo>
                <a:lnTo>
                  <a:pt x="609657" y="174066"/>
                </a:lnTo>
                <a:cubicBezTo>
                  <a:pt x="607448" y="229283"/>
                  <a:pt x="607750" y="284658"/>
                  <a:pt x="603031" y="339718"/>
                </a:cubicBezTo>
                <a:cubicBezTo>
                  <a:pt x="592732" y="459877"/>
                  <a:pt x="595561" y="370021"/>
                  <a:pt x="583153" y="425858"/>
                </a:cubicBezTo>
                <a:cubicBezTo>
                  <a:pt x="567605" y="495824"/>
                  <a:pt x="584817" y="440745"/>
                  <a:pt x="569901" y="485492"/>
                </a:cubicBezTo>
                <a:cubicBezTo>
                  <a:pt x="565484" y="520831"/>
                  <a:pt x="554871" y="555940"/>
                  <a:pt x="556649" y="591510"/>
                </a:cubicBezTo>
                <a:cubicBezTo>
                  <a:pt x="561280" y="684140"/>
                  <a:pt x="555252" y="693683"/>
                  <a:pt x="569901" y="757162"/>
                </a:cubicBezTo>
                <a:cubicBezTo>
                  <a:pt x="573996" y="774909"/>
                  <a:pt x="575008" y="793880"/>
                  <a:pt x="583153" y="810171"/>
                </a:cubicBezTo>
                <a:cubicBezTo>
                  <a:pt x="594013" y="831891"/>
                  <a:pt x="597181" y="835104"/>
                  <a:pt x="603031" y="856553"/>
                </a:cubicBezTo>
                <a:cubicBezTo>
                  <a:pt x="607823" y="874125"/>
                  <a:pt x="610523" y="892283"/>
                  <a:pt x="616283" y="909562"/>
                </a:cubicBezTo>
                <a:lnTo>
                  <a:pt x="629535" y="949318"/>
                </a:lnTo>
                <a:cubicBezTo>
                  <a:pt x="638995" y="1081739"/>
                  <a:pt x="636162" y="1011083"/>
                  <a:pt x="636162" y="116135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D73C580-C27F-D849-B64D-5DFB7CA5A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28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hands, with 6 fingers on one, 4 fingers on two, and 3 fingers on one = 17 fingers.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590"/>
            <a:ext cx="107309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If the ASCII table is indexed using base 17 instead of 16 (hex), then the characters go from 0-9, A-G, 10-19, 1A-1G, 20…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FF0000"/>
                </a:solidFill>
              </a:rPr>
              <a:t>52 = W      5G = e     66 = l etc.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D3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C2C936-1839-0B4C-AA26-035CEEF4F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5202FCC-9BC5-D84E-9751-B15629507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81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hands, with 6 fingers on one, 4 fingers on two, and 3 fingers on one = 17 fingers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590"/>
            <a:ext cx="107309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52  5G  66  5E  69  67  5G  6E  69  44  5C</a:t>
            </a:r>
          </a:p>
          <a:p>
            <a:pPr marL="0" indent="0">
              <a:buNone/>
            </a:pPr>
            <a:r>
              <a:rPr lang="en-US" sz="2400" b="1" dirty="0"/>
              <a:t>  W          e          l           c          o         m         e           t          o          H         a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6C  5F  70  5G  5C  6C  63  69  51  63  6C</a:t>
            </a:r>
          </a:p>
          <a:p>
            <a:pPr marL="0" indent="0">
              <a:buNone/>
            </a:pPr>
            <a:r>
              <a:rPr lang="en-US" sz="2400" b="1" dirty="0"/>
              <a:t>   r          d          w         e           a          r          </a:t>
            </a:r>
            <a:r>
              <a:rPr lang="en-US" sz="2400" b="1" dirty="0" err="1"/>
              <a:t>i</a:t>
            </a:r>
            <a:r>
              <a:rPr lang="en-US" sz="2400" b="1" dirty="0"/>
              <a:t>            o        V          </a:t>
            </a:r>
            <a:r>
              <a:rPr lang="en-US" sz="2400" b="1" dirty="0" err="1"/>
              <a:t>i</a:t>
            </a:r>
            <a:r>
              <a:rPr lang="en-US" sz="2400" b="1" dirty="0"/>
              <a:t>           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6E  6F  5C  66  3G  69  68  2G  2E  2G  2E</a:t>
            </a:r>
          </a:p>
          <a:p>
            <a:pPr marL="0" indent="0">
              <a:buNone/>
            </a:pPr>
            <a:r>
              <a:rPr lang="en-US" sz="2400" b="1" dirty="0"/>
              <a:t>   t           u         a          l           C          o          n          2          0          2          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D3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4C5C10-7B2F-4F4F-B499-2A7CCA59C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50E40B3-FD40-8C44-B731-79BBCE9A5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998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hands, with 6 fingers on one, 4 fingers on two, and 3 fingers on one = 17 fingers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590"/>
            <a:ext cx="107309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52   5G 66 5E 69 67 5G           6E  69      44  5C 6C 5F  70  5G 5C 6C      63  69 </a:t>
            </a:r>
          </a:p>
          <a:p>
            <a:pPr marL="0" indent="0">
              <a:buNone/>
            </a:pPr>
            <a:r>
              <a:rPr lang="en-US" sz="4400" b="1" dirty="0"/>
              <a:t>W e l c o m e     t o    H a r d w e a r    </a:t>
            </a:r>
            <a:r>
              <a:rPr lang="en-US" sz="4400" b="1" dirty="0" err="1"/>
              <a:t>i</a:t>
            </a:r>
            <a:r>
              <a:rPr lang="en-US" sz="4400" b="1" dirty="0"/>
              <a:t>  o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51 63 6C 6E 6F 5C 66    3G  69 68     2G 2E  2G 2E</a:t>
            </a:r>
          </a:p>
          <a:p>
            <a:pPr marL="0" indent="0">
              <a:buNone/>
            </a:pPr>
            <a:r>
              <a:rPr lang="en-US" sz="4400" b="1" dirty="0"/>
              <a:t>V </a:t>
            </a:r>
            <a:r>
              <a:rPr lang="en-US" sz="4400" b="1" dirty="0" err="1"/>
              <a:t>i</a:t>
            </a:r>
            <a:r>
              <a:rPr lang="en-US" sz="4400" b="1" dirty="0"/>
              <a:t>  r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/>
              <a:t>t u a l   C o n   2 0 2 0</a:t>
            </a:r>
            <a:endParaRPr lang="en-US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D3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ECADAF-38AF-9D4C-9C45-2A4D492173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A467D7C-1A4C-2D47-9D5C-B52E8EF81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423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hands, with 6 fingers on one, 4 fingers on two, and 3 fingers on one = 17 fingers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78" y="2252870"/>
            <a:ext cx="11009243" cy="37120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/>
              <a:t>Welcome to </a:t>
            </a:r>
            <a:r>
              <a:rPr lang="en-US" sz="8000" b="1" dirty="0" err="1"/>
              <a:t>Hardwear</a:t>
            </a:r>
            <a:r>
              <a:rPr lang="en-US" sz="8000" b="1" dirty="0"/>
              <a:t>  </a:t>
            </a:r>
            <a:r>
              <a:rPr lang="en-US" sz="8000" b="1" dirty="0" err="1"/>
              <a:t>io</a:t>
            </a:r>
            <a:r>
              <a:rPr lang="en-US" sz="8000" b="1" dirty="0"/>
              <a:t> </a:t>
            </a:r>
          </a:p>
          <a:p>
            <a:pPr marL="0" indent="0" algn="ctr">
              <a:buNone/>
            </a:pPr>
            <a:r>
              <a:rPr lang="en-US" sz="8000" b="1" dirty="0"/>
              <a:t>Virtual Con 2020</a:t>
            </a:r>
            <a:endParaRPr lang="en-US" sz="8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D3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DD02A-090E-2B4F-B58F-624D92397D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2FCD706-FED5-1343-981C-C33FF15AD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396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994A6F0-936A-B04F-A1B1-3A8FD5555622}"/>
              </a:ext>
            </a:extLst>
          </p:cNvPr>
          <p:cNvSpPr txBox="1"/>
          <p:nvPr/>
        </p:nvSpPr>
        <p:spPr>
          <a:xfrm>
            <a:off x="64993" y="80780"/>
            <a:ext cx="12054120" cy="18341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Takeaway…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2252870"/>
            <a:ext cx="11436625" cy="37120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There is nothing special about particular number systems, bases or coding schemes. Binary, Decimal, Hex, ASCII, etc., all just happen to be convenient for human use. </a:t>
            </a:r>
            <a:endParaRPr lang="en-US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D3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DD02A-090E-2B4F-B58F-624D92397D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359A7A4-DD96-374C-BA27-DDDC406D8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3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UN country is 2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dirty="0"/>
              <a:t>kOhms?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20839E-DE35-1543-91EA-CC5F854A5C22}"/>
              </a:ext>
            </a:extLst>
          </p:cNvPr>
          <p:cNvSpPr/>
          <p:nvPr/>
        </p:nvSpPr>
        <p:spPr>
          <a:xfrm>
            <a:off x="2080588" y="1803332"/>
            <a:ext cx="530087" cy="29713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E8A66-C425-5541-AB64-9EFDE36257A1}"/>
              </a:ext>
            </a:extLst>
          </p:cNvPr>
          <p:cNvSpPr/>
          <p:nvPr/>
        </p:nvSpPr>
        <p:spPr>
          <a:xfrm>
            <a:off x="2199857" y="2060712"/>
            <a:ext cx="298174" cy="290222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Wave 8">
            <a:extLst>
              <a:ext uri="{FF2B5EF4-FFF2-40B4-BE49-F238E27FC236}">
                <a16:creationId xmlns:a16="http://schemas.microsoft.com/office/drawing/2014/main" id="{C18C842F-2746-6640-822E-D25399C32137}"/>
              </a:ext>
            </a:extLst>
          </p:cNvPr>
          <p:cNvSpPr/>
          <p:nvPr/>
        </p:nvSpPr>
        <p:spPr>
          <a:xfrm>
            <a:off x="2498031" y="2100468"/>
            <a:ext cx="2789583" cy="1928191"/>
          </a:xfrm>
          <a:prstGeom prst="wave">
            <a:avLst>
              <a:gd name="adj1" fmla="val 4596"/>
              <a:gd name="adj2" fmla="val -238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B8F7B2-84E1-C94D-A1AB-BAAEE2CFBEA8}"/>
              </a:ext>
            </a:extLst>
          </p:cNvPr>
          <p:cNvCxnSpPr/>
          <p:nvPr/>
        </p:nvCxnSpPr>
        <p:spPr>
          <a:xfrm>
            <a:off x="3412431" y="2100468"/>
            <a:ext cx="0" cy="17625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7D6BCA-A1D1-8843-B5B0-317D1B81E4CC}"/>
              </a:ext>
            </a:extLst>
          </p:cNvPr>
          <p:cNvCxnSpPr/>
          <p:nvPr/>
        </p:nvCxnSpPr>
        <p:spPr>
          <a:xfrm>
            <a:off x="4320205" y="2266118"/>
            <a:ext cx="0" cy="17625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F289405-BC68-734D-A512-E5C738379220}"/>
              </a:ext>
            </a:extLst>
          </p:cNvPr>
          <p:cNvSpPr txBox="1"/>
          <p:nvPr/>
        </p:nvSpPr>
        <p:spPr>
          <a:xfrm>
            <a:off x="5372428" y="2156622"/>
            <a:ext cx="4267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L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1DD09C-E620-144D-BE95-AB85BDB26325}"/>
              </a:ext>
            </a:extLst>
          </p:cNvPr>
          <p:cNvGrpSpPr/>
          <p:nvPr/>
        </p:nvGrpSpPr>
        <p:grpSpPr>
          <a:xfrm rot="5400000">
            <a:off x="7716073" y="398315"/>
            <a:ext cx="530087" cy="3159606"/>
            <a:chOff x="5777948" y="1968410"/>
            <a:chExt cx="530087" cy="31596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B2F5904-829E-EC4D-A58D-03216455E63C}"/>
                </a:ext>
              </a:extLst>
            </p:cNvPr>
            <p:cNvSpPr/>
            <p:nvPr/>
          </p:nvSpPr>
          <p:spPr>
            <a:xfrm>
              <a:off x="5777948" y="1968410"/>
              <a:ext cx="530087" cy="29713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FD5918-E84B-3641-804D-A8473679D126}"/>
                </a:ext>
              </a:extLst>
            </p:cNvPr>
            <p:cNvSpPr/>
            <p:nvPr/>
          </p:nvSpPr>
          <p:spPr>
            <a:xfrm>
              <a:off x="5897217" y="2225790"/>
              <a:ext cx="298174" cy="290222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C7B20E-358E-CD41-BDEA-AB90550D551B}"/>
              </a:ext>
            </a:extLst>
          </p:cNvPr>
          <p:cNvGrpSpPr/>
          <p:nvPr/>
        </p:nvGrpSpPr>
        <p:grpSpPr>
          <a:xfrm rot="5400000">
            <a:off x="6901583" y="2570921"/>
            <a:ext cx="2789583" cy="1928191"/>
            <a:chOff x="6195391" y="2265546"/>
            <a:chExt cx="2789583" cy="1928191"/>
          </a:xfrm>
        </p:grpSpPr>
        <p:sp>
          <p:nvSpPr>
            <p:cNvPr id="16" name="Wave 15">
              <a:extLst>
                <a:ext uri="{FF2B5EF4-FFF2-40B4-BE49-F238E27FC236}">
                  <a16:creationId xmlns:a16="http://schemas.microsoft.com/office/drawing/2014/main" id="{8CACC00C-38C6-EB45-8874-3A3D229DC067}"/>
                </a:ext>
              </a:extLst>
            </p:cNvPr>
            <p:cNvSpPr/>
            <p:nvPr/>
          </p:nvSpPr>
          <p:spPr>
            <a:xfrm>
              <a:off x="6195391" y="2265546"/>
              <a:ext cx="2789583" cy="1928191"/>
            </a:xfrm>
            <a:prstGeom prst="wave">
              <a:avLst>
                <a:gd name="adj1" fmla="val 4596"/>
                <a:gd name="adj2" fmla="val -238"/>
              </a:avLst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39E1BB-48BD-8B46-BDA5-494432776AA9}"/>
                </a:ext>
              </a:extLst>
            </p:cNvPr>
            <p:cNvCxnSpPr/>
            <p:nvPr/>
          </p:nvCxnSpPr>
          <p:spPr>
            <a:xfrm>
              <a:off x="7109791" y="2265546"/>
              <a:ext cx="0" cy="17625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438090F-16A1-3D43-B5D0-08FB653DC98D}"/>
                </a:ext>
              </a:extLst>
            </p:cNvPr>
            <p:cNvCxnSpPr/>
            <p:nvPr/>
          </p:nvCxnSpPr>
          <p:spPr>
            <a:xfrm>
              <a:off x="8017565" y="2431196"/>
              <a:ext cx="0" cy="17625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831069E-DAAD-6346-8A90-B98D6DB10151}"/>
              </a:ext>
            </a:extLst>
          </p:cNvPr>
          <p:cNvSpPr txBox="1"/>
          <p:nvPr/>
        </p:nvSpPr>
        <p:spPr>
          <a:xfrm>
            <a:off x="7779245" y="4991468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GOLD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68F0D-DF48-574C-B80D-78F9809B7EAC}"/>
              </a:ext>
            </a:extLst>
          </p:cNvPr>
          <p:cNvSpPr txBox="1"/>
          <p:nvPr/>
        </p:nvSpPr>
        <p:spPr>
          <a:xfrm>
            <a:off x="5063556" y="5908098"/>
            <a:ext cx="2196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 Bands, 5%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DAC8048B-E593-EB4B-AF4B-C563FAB43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36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D5B-3073-FC47-BA73-5CC6D02A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7A5-6478-AC4D-98EE-9A09C185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92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D5B-3073-FC47-BA73-5CC6D02A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Challenge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7A5-6478-AC4D-98EE-9A09C185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44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94797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itting, photo, white, light&#10;&#10;Description automatically generated">
            <a:extLst>
              <a:ext uri="{FF2B5EF4-FFF2-40B4-BE49-F238E27FC236}">
                <a16:creationId xmlns:a16="http://schemas.microsoft.com/office/drawing/2014/main" id="{F89F883D-D761-D54F-AD42-35BB1C208C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Back to Front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CC239A0-F083-084E-835A-1C7182B1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75" y="1621298"/>
            <a:ext cx="11100450" cy="4871575"/>
          </a:xfrm>
        </p:spPr>
        <p:txBody>
          <a:bodyPr>
            <a:normAutofit/>
          </a:bodyPr>
          <a:lstStyle/>
          <a:p>
            <a:pPr marL="0" indent="0" algn="ctr">
              <a:lnSpc>
                <a:spcPts val="606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0000"/>
                </a:solidFill>
                <a:latin typeface="Courier" pitchFamily="2" charset="0"/>
              </a:rPr>
              <a:t>E3 A3 C2 61 C0 51 A0 C0 B0 33 03 B2 C2 01 91 C0 A0 D1 C0 B0 61 B0 A0 B0 61 01 11 C0 C0 71 A0 A0 31 A1 C0 E1 11 B1 72 03 D2 61 11 81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93A09FC-91CC-D649-A9C5-17A27077B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692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Lots of </a:t>
            </a:r>
            <a:r>
              <a:rPr lang="en-US" sz="4800" b="1" dirty="0"/>
              <a:t>C0s, B0s, A0s…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8612F7-AF8F-FF4A-884B-D538B83F6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75" y="1621298"/>
            <a:ext cx="11100450" cy="4871575"/>
          </a:xfrm>
        </p:spPr>
        <p:txBody>
          <a:bodyPr>
            <a:normAutofit/>
          </a:bodyPr>
          <a:lstStyle/>
          <a:p>
            <a:pPr marL="0" indent="0" algn="ctr">
              <a:lnSpc>
                <a:spcPts val="606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0000"/>
                </a:solidFill>
                <a:latin typeface="Courier" pitchFamily="2" charset="0"/>
              </a:rPr>
              <a:t>E3 A3 C2 61 </a:t>
            </a:r>
            <a:r>
              <a:rPr lang="en-US" sz="4400" b="1" dirty="0">
                <a:latin typeface="Courier" pitchFamily="2" charset="0"/>
              </a:rPr>
              <a:t>C0</a:t>
            </a:r>
            <a:r>
              <a:rPr lang="en-US" sz="4400" b="1" dirty="0">
                <a:solidFill>
                  <a:srgbClr val="FF0000"/>
                </a:solidFill>
                <a:latin typeface="Courier" pitchFamily="2" charset="0"/>
              </a:rPr>
              <a:t> 51 A0 </a:t>
            </a:r>
            <a:r>
              <a:rPr lang="en-US" sz="4400" b="1" dirty="0">
                <a:latin typeface="Courier" pitchFamily="2" charset="0"/>
              </a:rPr>
              <a:t>C0</a:t>
            </a:r>
            <a:r>
              <a:rPr lang="en-US" sz="4400" b="1" dirty="0">
                <a:solidFill>
                  <a:srgbClr val="FF0000"/>
                </a:solidFill>
                <a:latin typeface="Courier" pitchFamily="2" charset="0"/>
              </a:rPr>
              <a:t> B0 33 03 B2 C2 01 91 </a:t>
            </a:r>
            <a:r>
              <a:rPr lang="en-US" sz="4400" b="1" dirty="0">
                <a:latin typeface="Courier" pitchFamily="2" charset="0"/>
              </a:rPr>
              <a:t>C0</a:t>
            </a:r>
            <a:r>
              <a:rPr lang="en-US" sz="4400" b="1" dirty="0">
                <a:solidFill>
                  <a:srgbClr val="FF0000"/>
                </a:solidFill>
                <a:latin typeface="Courier" pitchFamily="2" charset="0"/>
              </a:rPr>
              <a:t> A0 D1 </a:t>
            </a:r>
            <a:r>
              <a:rPr lang="en-US" sz="4400" b="1" dirty="0">
                <a:latin typeface="Courier" pitchFamily="2" charset="0"/>
              </a:rPr>
              <a:t>C0</a:t>
            </a:r>
            <a:r>
              <a:rPr lang="en-US" sz="4400" b="1" dirty="0">
                <a:solidFill>
                  <a:srgbClr val="FF0000"/>
                </a:solidFill>
                <a:latin typeface="Courier" pitchFamily="2" charset="0"/>
              </a:rPr>
              <a:t> B0 61 B0 A0 B0 61 01 11 </a:t>
            </a:r>
            <a:r>
              <a:rPr lang="en-US" sz="4400" b="1" dirty="0">
                <a:latin typeface="Courier" pitchFamily="2" charset="0"/>
              </a:rPr>
              <a:t>C0</a:t>
            </a:r>
            <a:r>
              <a:rPr lang="en-US" sz="44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4400" b="1" dirty="0">
                <a:latin typeface="Courier" pitchFamily="2" charset="0"/>
              </a:rPr>
              <a:t>C0</a:t>
            </a:r>
            <a:r>
              <a:rPr lang="en-US" sz="4400" b="1" dirty="0">
                <a:solidFill>
                  <a:srgbClr val="FF0000"/>
                </a:solidFill>
                <a:latin typeface="Courier" pitchFamily="2" charset="0"/>
              </a:rPr>
              <a:t> 71 A0 A0 31 A1 </a:t>
            </a:r>
            <a:r>
              <a:rPr lang="en-US" sz="4400" b="1" dirty="0">
                <a:latin typeface="Courier" pitchFamily="2" charset="0"/>
              </a:rPr>
              <a:t>C0</a:t>
            </a:r>
            <a:r>
              <a:rPr lang="en-US" sz="4400" b="1" dirty="0">
                <a:solidFill>
                  <a:srgbClr val="FF0000"/>
                </a:solidFill>
                <a:latin typeface="Courier" pitchFamily="2" charset="0"/>
              </a:rPr>
              <a:t> E1 11 B1 72 03 D2 61 11 81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BB182C-CD57-C642-8E56-A222AECE5F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D4DCBDC-32BE-574E-AB73-A07FEA09A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47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Reversed nibbles?      E3 =&gt; 3E</a:t>
            </a:r>
            <a:endParaRPr lang="en-US" sz="4800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8612F7-AF8F-FF4A-884B-D538B83F6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75" y="1621298"/>
            <a:ext cx="11100450" cy="4871575"/>
          </a:xfrm>
        </p:spPr>
        <p:txBody>
          <a:bodyPr>
            <a:normAutofit/>
          </a:bodyPr>
          <a:lstStyle/>
          <a:p>
            <a:pPr marL="0" indent="0" algn="ctr">
              <a:lnSpc>
                <a:spcPts val="606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0000"/>
                </a:solidFill>
                <a:latin typeface="Courier" pitchFamily="2" charset="0"/>
              </a:rPr>
              <a:t>3E 3A 2C 16 0C 15 0A 0C 0B 33 30 2B 2C 10 19 0C 0A 1D 0C 0B 16 0B 0A 0B 16 10 11 0C 0C 17 0A 0A 13 1A C0 E1 11 B1 72 03 D2 61 11 81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C6F267-BF46-8C42-BBF1-568780D36D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8F780C-CBA3-A945-BB54-7D7AD751D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210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Still doesn’t look like ASCII…</a:t>
            </a:r>
            <a:endParaRPr lang="en-US" sz="4800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8612F7-AF8F-FF4A-884B-D538B83F6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75" y="1621298"/>
            <a:ext cx="11100450" cy="4871575"/>
          </a:xfrm>
        </p:spPr>
        <p:txBody>
          <a:bodyPr>
            <a:normAutofit/>
          </a:bodyPr>
          <a:lstStyle/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0000"/>
                </a:solidFill>
                <a:latin typeface="Courier" pitchFamily="2" charset="0"/>
              </a:rPr>
              <a:t>3E 3A  2C  16   0C   15 </a:t>
            </a:r>
          </a:p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4400" b="1" dirty="0">
                <a:latin typeface="Courier" pitchFamily="2" charset="0"/>
              </a:rPr>
              <a:t>&gt;  :  , [SYN] [FF] [SI]…  </a:t>
            </a:r>
            <a:endParaRPr lang="en-US" sz="1600" b="1" dirty="0">
              <a:latin typeface="Courier" pitchFamily="2" charset="0"/>
            </a:endParaRPr>
          </a:p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endParaRPr lang="en-US" sz="600" dirty="0"/>
          </a:p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r>
              <a:rPr lang="en-US" sz="4400" dirty="0"/>
              <a:t>Non-printing characters [] reveals that it isn’t ASCII yet…   So what are those 0As, 0Bs, 0Cs?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C6F267-BF46-8C42-BBF1-568780D36D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0755237-1E09-7A49-841C-950878D10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174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‘RST’ and STU’ are common triples…</a:t>
            </a:r>
            <a:endParaRPr lang="en-US" sz="4800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8612F7-AF8F-FF4A-884B-D538B83F6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75" y="1621298"/>
            <a:ext cx="11100450" cy="4871575"/>
          </a:xfrm>
        </p:spPr>
        <p:txBody>
          <a:bodyPr>
            <a:normAutofit/>
          </a:bodyPr>
          <a:lstStyle/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0000"/>
                </a:solidFill>
                <a:latin typeface="Courier" pitchFamily="2" charset="0"/>
              </a:rPr>
              <a:t>52 53 54 55   72 73 74 75  (hex)</a:t>
            </a:r>
          </a:p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F0000"/>
                </a:solidFill>
                <a:latin typeface="Courier" pitchFamily="2" charset="0"/>
              </a:rPr>
              <a:t>82  83  84  85    </a:t>
            </a:r>
            <a:r>
              <a:rPr lang="en-US" sz="3600" b="1" dirty="0">
                <a:solidFill>
                  <a:srgbClr val="FF0000"/>
                </a:solidFill>
                <a:latin typeface="Courier" pitchFamily="2" charset="0"/>
              </a:rPr>
              <a:t>114 115 116 117  (</a:t>
            </a:r>
            <a:r>
              <a:rPr lang="en-US" sz="3600" b="1" dirty="0" err="1">
                <a:solidFill>
                  <a:srgbClr val="FF0000"/>
                </a:solidFill>
                <a:latin typeface="Courier" pitchFamily="2" charset="0"/>
              </a:rPr>
              <a:t>dec</a:t>
            </a:r>
            <a:r>
              <a:rPr lang="en-US" sz="3600" b="1" dirty="0">
                <a:solidFill>
                  <a:srgbClr val="FF0000"/>
                </a:solidFill>
                <a:latin typeface="Courier" pitchFamily="2" charset="0"/>
              </a:rPr>
              <a:t>)</a:t>
            </a:r>
          </a:p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r>
              <a:rPr lang="en-US" sz="4400" b="1" dirty="0">
                <a:latin typeface="Courier" pitchFamily="2" charset="0"/>
              </a:rPr>
              <a:t>R  S  T  U    r  s  t  u</a:t>
            </a:r>
          </a:p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endParaRPr lang="en-US" sz="4400" b="1" dirty="0">
              <a:latin typeface="Courier" pitchFamily="2" charset="0"/>
            </a:endParaRPr>
          </a:p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endParaRPr lang="en-US" sz="1600" b="1" dirty="0">
              <a:latin typeface="Courier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C6F267-BF46-8C42-BBF1-568780D36D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F0947A2-8976-7B47-A06D-6F05077C0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401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‘RST’ and STU’ are common triples…</a:t>
            </a:r>
            <a:endParaRPr lang="en-US" sz="4800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8612F7-AF8F-FF4A-884B-D538B83F6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75" y="1621298"/>
            <a:ext cx="11100450" cy="4871575"/>
          </a:xfrm>
        </p:spPr>
        <p:txBody>
          <a:bodyPr>
            <a:normAutofit/>
          </a:bodyPr>
          <a:lstStyle/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0000"/>
                </a:solidFill>
                <a:latin typeface="Courier" pitchFamily="2" charset="0"/>
              </a:rPr>
              <a:t>52 53 54 55   72 73 74 75  (hex)</a:t>
            </a:r>
          </a:p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F0000"/>
                </a:solidFill>
                <a:latin typeface="Courier" pitchFamily="2" charset="0"/>
              </a:rPr>
              <a:t>82  83  84  85    </a:t>
            </a:r>
            <a:r>
              <a:rPr lang="en-US" sz="3600" b="1" dirty="0">
                <a:solidFill>
                  <a:srgbClr val="FF0000"/>
                </a:solidFill>
                <a:latin typeface="Courier" pitchFamily="2" charset="0"/>
              </a:rPr>
              <a:t>114 115 116 117  (</a:t>
            </a:r>
            <a:r>
              <a:rPr lang="en-US" sz="3600" b="1" dirty="0" err="1">
                <a:solidFill>
                  <a:srgbClr val="FF0000"/>
                </a:solidFill>
                <a:latin typeface="Courier" pitchFamily="2" charset="0"/>
              </a:rPr>
              <a:t>dec</a:t>
            </a:r>
            <a:r>
              <a:rPr lang="en-US" sz="3600" b="1" dirty="0">
                <a:solidFill>
                  <a:srgbClr val="FF0000"/>
                </a:solidFill>
                <a:latin typeface="Courier" pitchFamily="2" charset="0"/>
              </a:rPr>
              <a:t>)</a:t>
            </a:r>
          </a:p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r>
              <a:rPr lang="en-US" sz="4400" b="1" dirty="0">
                <a:latin typeface="Courier" pitchFamily="2" charset="0"/>
              </a:rPr>
              <a:t>R  S  T  U    r  s  t  u</a:t>
            </a:r>
          </a:p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r>
              <a:rPr lang="en-US" sz="4400" b="1" dirty="0"/>
              <a:t>Hey! 7F-73 = 0C (127-115=12), 7F-74=0B…</a:t>
            </a:r>
          </a:p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r>
              <a:rPr lang="en-US" sz="4400" b="1" dirty="0"/>
              <a:t>Inverted ASCII?</a:t>
            </a:r>
          </a:p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endParaRPr lang="en-US" sz="1600" b="1" dirty="0">
              <a:latin typeface="Courier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C6F267-BF46-8C42-BBF1-568780D36D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516DE-7CE1-5C41-A1E0-883901E5F275}"/>
              </a:ext>
            </a:extLst>
          </p:cNvPr>
          <p:cNvSpPr/>
          <p:nvPr/>
        </p:nvSpPr>
        <p:spPr>
          <a:xfrm>
            <a:off x="6177816" y="1751364"/>
            <a:ext cx="945227" cy="6870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E4FBC58-EA48-254B-B6D5-F66156195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853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Subtracting from 7F (127) gives:</a:t>
            </a:r>
            <a:endParaRPr lang="en-US" sz="4800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8612F7-AF8F-FF4A-884B-D538B83F6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75" y="1621298"/>
            <a:ext cx="11100450" cy="4871575"/>
          </a:xfrm>
        </p:spPr>
        <p:txBody>
          <a:bodyPr>
            <a:normAutofit/>
          </a:bodyPr>
          <a:lstStyle/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0000"/>
                </a:solidFill>
                <a:latin typeface="Courier" pitchFamily="2" charset="0"/>
              </a:rPr>
              <a:t>3E  3A  2C  16  0C  15…    (hex) </a:t>
            </a:r>
          </a:p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0000"/>
                </a:solidFill>
                <a:latin typeface="Courier" pitchFamily="2" charset="0"/>
              </a:rPr>
              <a:t>41  45  53  69  73  6A…    (hex)</a:t>
            </a:r>
          </a:p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r>
              <a:rPr lang="en-US" sz="4400" b="1" dirty="0">
                <a:latin typeface="Courier" pitchFamily="2" charset="0"/>
              </a:rPr>
              <a:t> A   E   S   </a:t>
            </a:r>
            <a:r>
              <a:rPr lang="en-US" sz="4400" b="1" dirty="0" err="1">
                <a:latin typeface="Courier" pitchFamily="2" charset="0"/>
              </a:rPr>
              <a:t>i</a:t>
            </a:r>
            <a:r>
              <a:rPr lang="en-US" sz="4400" b="1" dirty="0">
                <a:latin typeface="Courier" pitchFamily="2" charset="0"/>
              </a:rPr>
              <a:t>   s   j…</a:t>
            </a:r>
          </a:p>
          <a:p>
            <a:pPr marL="0" indent="0">
              <a:lnSpc>
                <a:spcPts val="606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0000"/>
                </a:solidFill>
                <a:latin typeface="Courier" pitchFamily="2" charset="0"/>
              </a:rPr>
              <a:t>65  69  83 105 115 106…    (</a:t>
            </a:r>
            <a:r>
              <a:rPr lang="en-US" sz="4400" b="1" dirty="0" err="1">
                <a:solidFill>
                  <a:srgbClr val="FF0000"/>
                </a:solidFill>
                <a:latin typeface="Courier" pitchFamily="2" charset="0"/>
              </a:rPr>
              <a:t>dec</a:t>
            </a:r>
            <a:r>
              <a:rPr lang="en-US" sz="4400" b="1" dirty="0">
                <a:solidFill>
                  <a:srgbClr val="FF0000"/>
                </a:solidFill>
                <a:latin typeface="Courier" pitchFamily="2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C6F267-BF46-8C42-BBF1-568780D36D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F7B75AB-35E7-6840-A632-52797EBAE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940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Which gives:</a:t>
            </a:r>
            <a:endParaRPr lang="en-US" sz="4800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8612F7-AF8F-FF4A-884B-D538B83F6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75" y="1621298"/>
            <a:ext cx="11100450" cy="4871575"/>
          </a:xfrm>
        </p:spPr>
        <p:txBody>
          <a:bodyPr>
            <a:normAutofit/>
          </a:bodyPr>
          <a:lstStyle/>
          <a:p>
            <a:pPr marL="0" indent="0">
              <a:lnSpc>
                <a:spcPts val="7260"/>
              </a:lnSpc>
              <a:spcBef>
                <a:spcPts val="0"/>
              </a:spcBef>
              <a:buNone/>
            </a:pPr>
            <a:r>
              <a:rPr lang="en-US" sz="8000" b="1" dirty="0"/>
              <a:t>AES is just LOTS of substitutions shuffles and XORing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C6F267-BF46-8C42-BBF1-568780D36D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89B04AE-C121-7144-8610-C1D5B6166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2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</a:t>
            </a:r>
            <a:r>
              <a:rPr lang="en-US" dirty="0" err="1"/>
              <a:t>Colour</a:t>
            </a:r>
            <a:r>
              <a:rPr lang="en-US" dirty="0"/>
              <a:t> Code Chart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96504-3EFB-424E-B09A-A38C1E4B53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close up of a device&#10;&#10;Description automatically generated">
            <a:extLst>
              <a:ext uri="{FF2B5EF4-FFF2-40B4-BE49-F238E27FC236}">
                <a16:creationId xmlns:a16="http://schemas.microsoft.com/office/drawing/2014/main" id="{8FDDC304-5620-8548-B506-9515BACEC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729" y="1351722"/>
            <a:ext cx="5275142" cy="5345478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CD9B8AD-74C1-E44A-8D24-C278502F1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466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A1585B-62FE-0547-84B7-E733DB0AB85F}"/>
              </a:ext>
            </a:extLst>
          </p:cNvPr>
          <p:cNvSpPr txBox="1"/>
          <p:nvPr/>
        </p:nvSpPr>
        <p:spPr>
          <a:xfrm>
            <a:off x="64993" y="80780"/>
            <a:ext cx="12054120" cy="18341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Takeaway…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23" y="2259495"/>
            <a:ext cx="11009243" cy="41810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Swapping the nibbles is like a shuffle, inverting the ASCII table is like a substitution… and the result is something where undoing one operation doesn’t give you any clear clues that you are making progress…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Much like a real encryption algorithm like AES!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Note that ASCII above 127 is not a single standard: Extended ASCII has many variants: look up Code Page 437/1252…  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DD02A-090E-2B4F-B58F-624D92397D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7173DA8-6963-1249-94D7-5B78AF366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525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D5B-3073-FC47-BA73-5CC6D02A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7A5-6478-AC4D-98EE-9A09C185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807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D5B-3073-FC47-BA73-5CC6D02A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Challenge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7A5-6478-AC4D-98EE-9A09C185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4400" b="1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205311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sitting, photo, white, light&#10;&#10;Description automatically generated">
            <a:extLst>
              <a:ext uri="{FF2B5EF4-FFF2-40B4-BE49-F238E27FC236}">
                <a16:creationId xmlns:a16="http://schemas.microsoft.com/office/drawing/2014/main" id="{38D07CC7-109E-E14A-87F1-59832E60A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firewall…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471" y="1910040"/>
            <a:ext cx="9740347" cy="285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400" b="1" dirty="0">
                <a:solidFill>
                  <a:srgbClr val="FF0000"/>
                </a:solidFill>
              </a:rPr>
              <a:t>Z6B VG5S40U </a:t>
            </a:r>
          </a:p>
          <a:p>
            <a:pPr marL="0" indent="0">
              <a:buNone/>
            </a:pPr>
            <a:r>
              <a:rPr lang="en-GB" sz="9400" b="1" dirty="0">
                <a:solidFill>
                  <a:srgbClr val="FF0000"/>
                </a:solidFill>
              </a:rPr>
              <a:t>C57SU205Y Z64W</a:t>
            </a:r>
            <a:endParaRPr lang="en-GB" sz="9400" b="1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109A713-7C63-874B-A7EF-86E577E86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3E2FA6-7A96-904A-B8A3-A8D4D09A93DE}"/>
              </a:ext>
            </a:extLst>
          </p:cNvPr>
          <p:cNvSpPr/>
          <p:nvPr/>
        </p:nvSpPr>
        <p:spPr>
          <a:xfrm>
            <a:off x="10568610" y="3703983"/>
            <a:ext cx="636104" cy="6361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6185292C-CE42-174A-AF15-D775CDF1A090}"/>
              </a:ext>
            </a:extLst>
          </p:cNvPr>
          <p:cNvSpPr/>
          <p:nvPr/>
        </p:nvSpPr>
        <p:spPr>
          <a:xfrm>
            <a:off x="10568610" y="3319670"/>
            <a:ext cx="636104" cy="371061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6CF069-085E-3142-A910-871506BFC429}"/>
              </a:ext>
            </a:extLst>
          </p:cNvPr>
          <p:cNvSpPr/>
          <p:nvPr/>
        </p:nvSpPr>
        <p:spPr>
          <a:xfrm>
            <a:off x="741148" y="2670313"/>
            <a:ext cx="405166" cy="4051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D9F11E-7217-D440-942D-77C40C33736A}"/>
              </a:ext>
            </a:extLst>
          </p:cNvPr>
          <p:cNvSpPr/>
          <p:nvPr/>
        </p:nvSpPr>
        <p:spPr>
          <a:xfrm>
            <a:off x="861393" y="1910040"/>
            <a:ext cx="165652" cy="80003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5BD0D-7210-3443-9BD1-446C2474D135}"/>
              </a:ext>
            </a:extLst>
          </p:cNvPr>
          <p:cNvSpPr/>
          <p:nvPr/>
        </p:nvSpPr>
        <p:spPr>
          <a:xfrm>
            <a:off x="861393" y="2188335"/>
            <a:ext cx="165652" cy="8000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255CB-ADF0-0240-8711-73C5DD64C8B5}"/>
              </a:ext>
            </a:extLst>
          </p:cNvPr>
          <p:cNvSpPr txBox="1"/>
          <p:nvPr/>
        </p:nvSpPr>
        <p:spPr>
          <a:xfrm>
            <a:off x="5390055" y="560532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847C64-748C-F145-B163-C18B5C799579}"/>
              </a:ext>
            </a:extLst>
          </p:cNvPr>
          <p:cNvSpPr txBox="1"/>
          <p:nvPr/>
        </p:nvSpPr>
        <p:spPr>
          <a:xfrm>
            <a:off x="5842503" y="5147948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AF29A-504A-FB4B-91D2-A6A8E2AFDC7B}"/>
              </a:ext>
            </a:extLst>
          </p:cNvPr>
          <p:cNvSpPr txBox="1"/>
          <p:nvPr/>
        </p:nvSpPr>
        <p:spPr>
          <a:xfrm>
            <a:off x="5880506" y="606270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860AD-9E6A-D74C-BB3A-00D3CF3E6854}"/>
              </a:ext>
            </a:extLst>
          </p:cNvPr>
          <p:cNvSpPr txBox="1"/>
          <p:nvPr/>
        </p:nvSpPr>
        <p:spPr>
          <a:xfrm>
            <a:off x="6334795" y="5605328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Z</a:t>
            </a:r>
          </a:p>
        </p:txBody>
      </p:sp>
      <p:sp>
        <p:nvSpPr>
          <p:cNvPr id="18" name="Circular Arrow 17">
            <a:extLst>
              <a:ext uri="{FF2B5EF4-FFF2-40B4-BE49-F238E27FC236}">
                <a16:creationId xmlns:a16="http://schemas.microsoft.com/office/drawing/2014/main" id="{43987C54-5443-1E43-816E-10EB810E5D5C}"/>
              </a:ext>
            </a:extLst>
          </p:cNvPr>
          <p:cNvSpPr/>
          <p:nvPr/>
        </p:nvSpPr>
        <p:spPr>
          <a:xfrm rot="21127220">
            <a:off x="5839375" y="5388190"/>
            <a:ext cx="788505" cy="788505"/>
          </a:xfrm>
          <a:prstGeom prst="circularArrow">
            <a:avLst>
              <a:gd name="adj1" fmla="val 12500"/>
              <a:gd name="adj2" fmla="val 1142319"/>
              <a:gd name="adj3" fmla="val 20457682"/>
              <a:gd name="adj4" fmla="val 176570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ircular Arrow 18">
            <a:extLst>
              <a:ext uri="{FF2B5EF4-FFF2-40B4-BE49-F238E27FC236}">
                <a16:creationId xmlns:a16="http://schemas.microsoft.com/office/drawing/2014/main" id="{EF0E93A2-36E5-9148-B826-ACD99231572F}"/>
              </a:ext>
            </a:extLst>
          </p:cNvPr>
          <p:cNvSpPr/>
          <p:nvPr/>
        </p:nvSpPr>
        <p:spPr>
          <a:xfrm rot="5400000">
            <a:off x="5870569" y="5724265"/>
            <a:ext cx="788505" cy="788505"/>
          </a:xfrm>
          <a:prstGeom prst="circularArrow">
            <a:avLst>
              <a:gd name="adj1" fmla="val 12500"/>
              <a:gd name="adj2" fmla="val 1142319"/>
              <a:gd name="adj3" fmla="val 20457682"/>
              <a:gd name="adj4" fmla="val 176570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ircular Arrow 19">
            <a:extLst>
              <a:ext uri="{FF2B5EF4-FFF2-40B4-BE49-F238E27FC236}">
                <a16:creationId xmlns:a16="http://schemas.microsoft.com/office/drawing/2014/main" id="{AB166E7C-5442-C945-9B33-AC5359F6C070}"/>
              </a:ext>
            </a:extLst>
          </p:cNvPr>
          <p:cNvSpPr/>
          <p:nvPr/>
        </p:nvSpPr>
        <p:spPr>
          <a:xfrm rot="9851501">
            <a:off x="5529654" y="5724264"/>
            <a:ext cx="788505" cy="788505"/>
          </a:xfrm>
          <a:prstGeom prst="circularArrow">
            <a:avLst>
              <a:gd name="adj1" fmla="val 12500"/>
              <a:gd name="adj2" fmla="val 1142319"/>
              <a:gd name="adj3" fmla="val 20457682"/>
              <a:gd name="adj4" fmla="val 176570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ircular Arrow 20">
            <a:extLst>
              <a:ext uri="{FF2B5EF4-FFF2-40B4-BE49-F238E27FC236}">
                <a16:creationId xmlns:a16="http://schemas.microsoft.com/office/drawing/2014/main" id="{EB93F339-B473-1442-A385-AA1AA68A2AB3}"/>
              </a:ext>
            </a:extLst>
          </p:cNvPr>
          <p:cNvSpPr/>
          <p:nvPr/>
        </p:nvSpPr>
        <p:spPr>
          <a:xfrm rot="16200000">
            <a:off x="5493609" y="5413186"/>
            <a:ext cx="788505" cy="788505"/>
          </a:xfrm>
          <a:prstGeom prst="circularArrow">
            <a:avLst>
              <a:gd name="adj1" fmla="val 12500"/>
              <a:gd name="adj2" fmla="val 1142319"/>
              <a:gd name="adj3" fmla="val 20457682"/>
              <a:gd name="adj4" fmla="val 176570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1EBCE9A1-5A2F-3F42-9F0C-40EDD586B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140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‘double’ mean two </a:t>
            </a:r>
            <a:r>
              <a:rPr lang="en-US" dirty="0" err="1"/>
              <a:t>codings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471" y="1910040"/>
            <a:ext cx="9740347" cy="285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400" b="1" dirty="0">
                <a:solidFill>
                  <a:srgbClr val="FF0000"/>
                </a:solidFill>
              </a:rPr>
              <a:t>Z6B VG5S40U </a:t>
            </a:r>
          </a:p>
          <a:p>
            <a:pPr marL="0" indent="0">
              <a:buNone/>
            </a:pPr>
            <a:r>
              <a:rPr lang="en-GB" sz="9400" b="1" dirty="0">
                <a:solidFill>
                  <a:srgbClr val="FF0000"/>
                </a:solidFill>
              </a:rPr>
              <a:t>C57SU205Y Z64W</a:t>
            </a:r>
            <a:endParaRPr lang="en-GB" sz="9400" b="1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109A713-7C63-874B-A7EF-86E577E86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3E2FA6-7A96-904A-B8A3-A8D4D09A93DE}"/>
              </a:ext>
            </a:extLst>
          </p:cNvPr>
          <p:cNvSpPr/>
          <p:nvPr/>
        </p:nvSpPr>
        <p:spPr>
          <a:xfrm>
            <a:off x="10568610" y="3703983"/>
            <a:ext cx="636104" cy="6361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6185292C-CE42-174A-AF15-D775CDF1A090}"/>
              </a:ext>
            </a:extLst>
          </p:cNvPr>
          <p:cNvSpPr/>
          <p:nvPr/>
        </p:nvSpPr>
        <p:spPr>
          <a:xfrm>
            <a:off x="10568610" y="3319670"/>
            <a:ext cx="636104" cy="371061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6CF069-085E-3142-A910-871506BFC429}"/>
              </a:ext>
            </a:extLst>
          </p:cNvPr>
          <p:cNvSpPr/>
          <p:nvPr/>
        </p:nvSpPr>
        <p:spPr>
          <a:xfrm>
            <a:off x="741148" y="2670313"/>
            <a:ext cx="405166" cy="4051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D9F11E-7217-D440-942D-77C40C33736A}"/>
              </a:ext>
            </a:extLst>
          </p:cNvPr>
          <p:cNvSpPr/>
          <p:nvPr/>
        </p:nvSpPr>
        <p:spPr>
          <a:xfrm>
            <a:off x="861393" y="1910040"/>
            <a:ext cx="165652" cy="80003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5BD0D-7210-3443-9BD1-446C2474D135}"/>
              </a:ext>
            </a:extLst>
          </p:cNvPr>
          <p:cNvSpPr/>
          <p:nvPr/>
        </p:nvSpPr>
        <p:spPr>
          <a:xfrm>
            <a:off x="861393" y="2188335"/>
            <a:ext cx="165652" cy="8000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255CB-ADF0-0240-8711-73C5DD64C8B5}"/>
              </a:ext>
            </a:extLst>
          </p:cNvPr>
          <p:cNvSpPr txBox="1"/>
          <p:nvPr/>
        </p:nvSpPr>
        <p:spPr>
          <a:xfrm>
            <a:off x="5390055" y="560532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847C64-748C-F145-B163-C18B5C799579}"/>
              </a:ext>
            </a:extLst>
          </p:cNvPr>
          <p:cNvSpPr txBox="1"/>
          <p:nvPr/>
        </p:nvSpPr>
        <p:spPr>
          <a:xfrm>
            <a:off x="5842503" y="5147948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AF29A-504A-FB4B-91D2-A6A8E2AFDC7B}"/>
              </a:ext>
            </a:extLst>
          </p:cNvPr>
          <p:cNvSpPr txBox="1"/>
          <p:nvPr/>
        </p:nvSpPr>
        <p:spPr>
          <a:xfrm>
            <a:off x="5880506" y="606270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860AD-9E6A-D74C-BB3A-00D3CF3E6854}"/>
              </a:ext>
            </a:extLst>
          </p:cNvPr>
          <p:cNvSpPr txBox="1"/>
          <p:nvPr/>
        </p:nvSpPr>
        <p:spPr>
          <a:xfrm>
            <a:off x="6334795" y="5605328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Z</a:t>
            </a:r>
          </a:p>
        </p:txBody>
      </p:sp>
      <p:sp>
        <p:nvSpPr>
          <p:cNvPr id="18" name="Circular Arrow 17">
            <a:extLst>
              <a:ext uri="{FF2B5EF4-FFF2-40B4-BE49-F238E27FC236}">
                <a16:creationId xmlns:a16="http://schemas.microsoft.com/office/drawing/2014/main" id="{43987C54-5443-1E43-816E-10EB810E5D5C}"/>
              </a:ext>
            </a:extLst>
          </p:cNvPr>
          <p:cNvSpPr/>
          <p:nvPr/>
        </p:nvSpPr>
        <p:spPr>
          <a:xfrm rot="21127220">
            <a:off x="5839375" y="5388190"/>
            <a:ext cx="788505" cy="788505"/>
          </a:xfrm>
          <a:prstGeom prst="circularArrow">
            <a:avLst>
              <a:gd name="adj1" fmla="val 12500"/>
              <a:gd name="adj2" fmla="val 1142319"/>
              <a:gd name="adj3" fmla="val 20457682"/>
              <a:gd name="adj4" fmla="val 176570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ircular Arrow 18">
            <a:extLst>
              <a:ext uri="{FF2B5EF4-FFF2-40B4-BE49-F238E27FC236}">
                <a16:creationId xmlns:a16="http://schemas.microsoft.com/office/drawing/2014/main" id="{EF0E93A2-36E5-9148-B826-ACD99231572F}"/>
              </a:ext>
            </a:extLst>
          </p:cNvPr>
          <p:cNvSpPr/>
          <p:nvPr/>
        </p:nvSpPr>
        <p:spPr>
          <a:xfrm rot="5400000">
            <a:off x="5870569" y="5724265"/>
            <a:ext cx="788505" cy="788505"/>
          </a:xfrm>
          <a:prstGeom prst="circularArrow">
            <a:avLst>
              <a:gd name="adj1" fmla="val 12500"/>
              <a:gd name="adj2" fmla="val 1142319"/>
              <a:gd name="adj3" fmla="val 20457682"/>
              <a:gd name="adj4" fmla="val 176570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ircular Arrow 19">
            <a:extLst>
              <a:ext uri="{FF2B5EF4-FFF2-40B4-BE49-F238E27FC236}">
                <a16:creationId xmlns:a16="http://schemas.microsoft.com/office/drawing/2014/main" id="{AB166E7C-5442-C945-9B33-AC5359F6C070}"/>
              </a:ext>
            </a:extLst>
          </p:cNvPr>
          <p:cNvSpPr/>
          <p:nvPr/>
        </p:nvSpPr>
        <p:spPr>
          <a:xfrm rot="9851501">
            <a:off x="5529654" y="5724264"/>
            <a:ext cx="788505" cy="788505"/>
          </a:xfrm>
          <a:prstGeom prst="circularArrow">
            <a:avLst>
              <a:gd name="adj1" fmla="val 12500"/>
              <a:gd name="adj2" fmla="val 1142319"/>
              <a:gd name="adj3" fmla="val 20457682"/>
              <a:gd name="adj4" fmla="val 176570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ircular Arrow 20">
            <a:extLst>
              <a:ext uri="{FF2B5EF4-FFF2-40B4-BE49-F238E27FC236}">
                <a16:creationId xmlns:a16="http://schemas.microsoft.com/office/drawing/2014/main" id="{EB93F339-B473-1442-A385-AA1AA68A2AB3}"/>
              </a:ext>
            </a:extLst>
          </p:cNvPr>
          <p:cNvSpPr/>
          <p:nvPr/>
        </p:nvSpPr>
        <p:spPr>
          <a:xfrm rot="16200000">
            <a:off x="5493609" y="5413186"/>
            <a:ext cx="788505" cy="788505"/>
          </a:xfrm>
          <a:prstGeom prst="circularArrow">
            <a:avLst>
              <a:gd name="adj1" fmla="val 12500"/>
              <a:gd name="adj2" fmla="val 1142319"/>
              <a:gd name="adj3" fmla="val 20457682"/>
              <a:gd name="adj4" fmla="val 176570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2079CB-63B1-A648-9287-5B8306211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7F083D35-B2B2-E84D-B463-5FE1EF397594}"/>
              </a:ext>
            </a:extLst>
          </p:cNvPr>
          <p:cNvSpPr/>
          <p:nvPr/>
        </p:nvSpPr>
        <p:spPr>
          <a:xfrm>
            <a:off x="95104" y="3567855"/>
            <a:ext cx="1292087" cy="735496"/>
          </a:xfrm>
          <a:prstGeom prst="wedgeRoundRectCallout">
            <a:avLst>
              <a:gd name="adj1" fmla="val 21731"/>
              <a:gd name="adj2" fmla="val -906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E112AEA6-749C-6A4E-9E25-A5ED6A235E90}"/>
              </a:ext>
            </a:extLst>
          </p:cNvPr>
          <p:cNvSpPr/>
          <p:nvPr/>
        </p:nvSpPr>
        <p:spPr>
          <a:xfrm>
            <a:off x="10158765" y="2110751"/>
            <a:ext cx="1292087" cy="735496"/>
          </a:xfrm>
          <a:prstGeom prst="wedgeRoundRectCallout">
            <a:avLst>
              <a:gd name="adj1" fmla="val 19167"/>
              <a:gd name="adj2" fmla="val 1012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ED7D575A-448F-C54C-98E0-A32E27D497FA}"/>
              </a:ext>
            </a:extLst>
          </p:cNvPr>
          <p:cNvSpPr/>
          <p:nvPr/>
        </p:nvSpPr>
        <p:spPr>
          <a:xfrm>
            <a:off x="4005124" y="4780200"/>
            <a:ext cx="1292087" cy="735496"/>
          </a:xfrm>
          <a:prstGeom prst="wedgeRoundRectCallout">
            <a:avLst>
              <a:gd name="adj1" fmla="val 74038"/>
              <a:gd name="adj2" fmla="val 453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FD593E9D-3C66-B444-A9F5-25EB09030D3A}"/>
              </a:ext>
            </a:extLst>
          </p:cNvPr>
          <p:cNvSpPr/>
          <p:nvPr/>
        </p:nvSpPr>
        <p:spPr>
          <a:xfrm>
            <a:off x="7321826" y="4684251"/>
            <a:ext cx="3404954" cy="1921009"/>
          </a:xfrm>
          <a:prstGeom prst="wedgeRoundRectCallout">
            <a:avLst>
              <a:gd name="adj1" fmla="val -69334"/>
              <a:gd name="adj2" fmla="val -27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What might this mean?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B0C7F6CB-6873-2B42-BB68-DD50C5C3E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635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Rotations are tricky: how many, what chars?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471" y="1910040"/>
            <a:ext cx="9740347" cy="285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400" b="1" dirty="0">
                <a:solidFill>
                  <a:srgbClr val="FF0000"/>
                </a:solidFill>
              </a:rPr>
              <a:t>Z6B VG5S40U </a:t>
            </a:r>
          </a:p>
          <a:p>
            <a:pPr marL="0" indent="0">
              <a:buNone/>
            </a:pPr>
            <a:r>
              <a:rPr lang="en-GB" sz="9400" b="1" dirty="0">
                <a:solidFill>
                  <a:srgbClr val="FF0000"/>
                </a:solidFill>
              </a:rPr>
              <a:t>C57SU205Y Z64W</a:t>
            </a:r>
            <a:endParaRPr lang="en-GB" sz="9400" b="1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109A713-7C63-874B-A7EF-86E577E86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3E2FA6-7A96-904A-B8A3-A8D4D09A93DE}"/>
              </a:ext>
            </a:extLst>
          </p:cNvPr>
          <p:cNvSpPr/>
          <p:nvPr/>
        </p:nvSpPr>
        <p:spPr>
          <a:xfrm>
            <a:off x="10568610" y="3703983"/>
            <a:ext cx="636104" cy="6361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6185292C-CE42-174A-AF15-D775CDF1A090}"/>
              </a:ext>
            </a:extLst>
          </p:cNvPr>
          <p:cNvSpPr/>
          <p:nvPr/>
        </p:nvSpPr>
        <p:spPr>
          <a:xfrm>
            <a:off x="10568610" y="3319670"/>
            <a:ext cx="636104" cy="371061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6CF069-085E-3142-A910-871506BFC429}"/>
              </a:ext>
            </a:extLst>
          </p:cNvPr>
          <p:cNvSpPr/>
          <p:nvPr/>
        </p:nvSpPr>
        <p:spPr>
          <a:xfrm>
            <a:off x="741148" y="2670313"/>
            <a:ext cx="405166" cy="4051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D9F11E-7217-D440-942D-77C40C33736A}"/>
              </a:ext>
            </a:extLst>
          </p:cNvPr>
          <p:cNvSpPr/>
          <p:nvPr/>
        </p:nvSpPr>
        <p:spPr>
          <a:xfrm>
            <a:off x="861393" y="1910040"/>
            <a:ext cx="165652" cy="80003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5BD0D-7210-3443-9BD1-446C2474D135}"/>
              </a:ext>
            </a:extLst>
          </p:cNvPr>
          <p:cNvSpPr/>
          <p:nvPr/>
        </p:nvSpPr>
        <p:spPr>
          <a:xfrm>
            <a:off x="861393" y="2188335"/>
            <a:ext cx="165652" cy="8000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255CB-ADF0-0240-8711-73C5DD64C8B5}"/>
              </a:ext>
            </a:extLst>
          </p:cNvPr>
          <p:cNvSpPr txBox="1"/>
          <p:nvPr/>
        </p:nvSpPr>
        <p:spPr>
          <a:xfrm>
            <a:off x="5390055" y="560532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847C64-748C-F145-B163-C18B5C799579}"/>
              </a:ext>
            </a:extLst>
          </p:cNvPr>
          <p:cNvSpPr txBox="1"/>
          <p:nvPr/>
        </p:nvSpPr>
        <p:spPr>
          <a:xfrm>
            <a:off x="5842503" y="5147948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AF29A-504A-FB4B-91D2-A6A8E2AFDC7B}"/>
              </a:ext>
            </a:extLst>
          </p:cNvPr>
          <p:cNvSpPr txBox="1"/>
          <p:nvPr/>
        </p:nvSpPr>
        <p:spPr>
          <a:xfrm>
            <a:off x="5880506" y="606270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860AD-9E6A-D74C-BB3A-00D3CF3E6854}"/>
              </a:ext>
            </a:extLst>
          </p:cNvPr>
          <p:cNvSpPr txBox="1"/>
          <p:nvPr/>
        </p:nvSpPr>
        <p:spPr>
          <a:xfrm>
            <a:off x="6334795" y="5605328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Z</a:t>
            </a:r>
          </a:p>
        </p:txBody>
      </p:sp>
      <p:sp>
        <p:nvSpPr>
          <p:cNvPr id="18" name="Circular Arrow 17">
            <a:extLst>
              <a:ext uri="{FF2B5EF4-FFF2-40B4-BE49-F238E27FC236}">
                <a16:creationId xmlns:a16="http://schemas.microsoft.com/office/drawing/2014/main" id="{43987C54-5443-1E43-816E-10EB810E5D5C}"/>
              </a:ext>
            </a:extLst>
          </p:cNvPr>
          <p:cNvSpPr/>
          <p:nvPr/>
        </p:nvSpPr>
        <p:spPr>
          <a:xfrm rot="21127220">
            <a:off x="5839375" y="5388190"/>
            <a:ext cx="788505" cy="788505"/>
          </a:xfrm>
          <a:prstGeom prst="circularArrow">
            <a:avLst>
              <a:gd name="adj1" fmla="val 12500"/>
              <a:gd name="adj2" fmla="val 1142319"/>
              <a:gd name="adj3" fmla="val 20457682"/>
              <a:gd name="adj4" fmla="val 176570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ircular Arrow 18">
            <a:extLst>
              <a:ext uri="{FF2B5EF4-FFF2-40B4-BE49-F238E27FC236}">
                <a16:creationId xmlns:a16="http://schemas.microsoft.com/office/drawing/2014/main" id="{EF0E93A2-36E5-9148-B826-ACD99231572F}"/>
              </a:ext>
            </a:extLst>
          </p:cNvPr>
          <p:cNvSpPr/>
          <p:nvPr/>
        </p:nvSpPr>
        <p:spPr>
          <a:xfrm rot="5400000">
            <a:off x="5870569" y="5724265"/>
            <a:ext cx="788505" cy="788505"/>
          </a:xfrm>
          <a:prstGeom prst="circularArrow">
            <a:avLst>
              <a:gd name="adj1" fmla="val 12500"/>
              <a:gd name="adj2" fmla="val 1142319"/>
              <a:gd name="adj3" fmla="val 20457682"/>
              <a:gd name="adj4" fmla="val 176570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ircular Arrow 19">
            <a:extLst>
              <a:ext uri="{FF2B5EF4-FFF2-40B4-BE49-F238E27FC236}">
                <a16:creationId xmlns:a16="http://schemas.microsoft.com/office/drawing/2014/main" id="{AB166E7C-5442-C945-9B33-AC5359F6C070}"/>
              </a:ext>
            </a:extLst>
          </p:cNvPr>
          <p:cNvSpPr/>
          <p:nvPr/>
        </p:nvSpPr>
        <p:spPr>
          <a:xfrm rot="9851501">
            <a:off x="5529654" y="5724264"/>
            <a:ext cx="788505" cy="788505"/>
          </a:xfrm>
          <a:prstGeom prst="circularArrow">
            <a:avLst>
              <a:gd name="adj1" fmla="val 12500"/>
              <a:gd name="adj2" fmla="val 1142319"/>
              <a:gd name="adj3" fmla="val 20457682"/>
              <a:gd name="adj4" fmla="val 176570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ircular Arrow 20">
            <a:extLst>
              <a:ext uri="{FF2B5EF4-FFF2-40B4-BE49-F238E27FC236}">
                <a16:creationId xmlns:a16="http://schemas.microsoft.com/office/drawing/2014/main" id="{EB93F339-B473-1442-A385-AA1AA68A2AB3}"/>
              </a:ext>
            </a:extLst>
          </p:cNvPr>
          <p:cNvSpPr/>
          <p:nvPr/>
        </p:nvSpPr>
        <p:spPr>
          <a:xfrm rot="16200000">
            <a:off x="5493609" y="5413186"/>
            <a:ext cx="788505" cy="788505"/>
          </a:xfrm>
          <a:prstGeom prst="circularArrow">
            <a:avLst>
              <a:gd name="adj1" fmla="val 12500"/>
              <a:gd name="adj2" fmla="val 1142319"/>
              <a:gd name="adj3" fmla="val 20457682"/>
              <a:gd name="adj4" fmla="val 176570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2079CB-63B1-A648-9287-5B8306211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7F083D35-B2B2-E84D-B463-5FE1EF397594}"/>
              </a:ext>
            </a:extLst>
          </p:cNvPr>
          <p:cNvSpPr/>
          <p:nvPr/>
        </p:nvSpPr>
        <p:spPr>
          <a:xfrm>
            <a:off x="95104" y="3567855"/>
            <a:ext cx="1292087" cy="735496"/>
          </a:xfrm>
          <a:prstGeom prst="wedgeRoundRectCallout">
            <a:avLst>
              <a:gd name="adj1" fmla="val 21731"/>
              <a:gd name="adj2" fmla="val -906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E112AEA6-749C-6A4E-9E25-A5ED6A235E90}"/>
              </a:ext>
            </a:extLst>
          </p:cNvPr>
          <p:cNvSpPr/>
          <p:nvPr/>
        </p:nvSpPr>
        <p:spPr>
          <a:xfrm>
            <a:off x="10158765" y="2110751"/>
            <a:ext cx="1292087" cy="735496"/>
          </a:xfrm>
          <a:prstGeom prst="wedgeRoundRectCallout">
            <a:avLst>
              <a:gd name="adj1" fmla="val 19167"/>
              <a:gd name="adj2" fmla="val 1012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ED7D575A-448F-C54C-98E0-A32E27D497FA}"/>
              </a:ext>
            </a:extLst>
          </p:cNvPr>
          <p:cNvSpPr/>
          <p:nvPr/>
        </p:nvSpPr>
        <p:spPr>
          <a:xfrm>
            <a:off x="4005124" y="4780200"/>
            <a:ext cx="1292087" cy="735496"/>
          </a:xfrm>
          <a:prstGeom prst="wedgeRoundRectCallout">
            <a:avLst>
              <a:gd name="adj1" fmla="val 74038"/>
              <a:gd name="adj2" fmla="val 453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4DE9BE9E-25EC-F248-B922-1DB976490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930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clues to tell you when the ROT is 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471" y="1910040"/>
            <a:ext cx="9740347" cy="285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8800" b="1" dirty="0">
                <a:solidFill>
                  <a:srgbClr val="FF0000"/>
                </a:solidFill>
              </a:rPr>
              <a:t>HOT DYNAMIC UNPACKING HOME</a:t>
            </a:r>
            <a:endParaRPr lang="en-GB" sz="8800" b="1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109A713-7C63-874B-A7EF-86E577E86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3E2FA6-7A96-904A-B8A3-A8D4D09A93DE}"/>
              </a:ext>
            </a:extLst>
          </p:cNvPr>
          <p:cNvSpPr/>
          <p:nvPr/>
        </p:nvSpPr>
        <p:spPr>
          <a:xfrm>
            <a:off x="10568610" y="3703983"/>
            <a:ext cx="636104" cy="6361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6185292C-CE42-174A-AF15-D775CDF1A090}"/>
              </a:ext>
            </a:extLst>
          </p:cNvPr>
          <p:cNvSpPr/>
          <p:nvPr/>
        </p:nvSpPr>
        <p:spPr>
          <a:xfrm>
            <a:off x="10568610" y="3319670"/>
            <a:ext cx="636104" cy="371061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6CF069-085E-3142-A910-871506BFC429}"/>
              </a:ext>
            </a:extLst>
          </p:cNvPr>
          <p:cNvSpPr/>
          <p:nvPr/>
        </p:nvSpPr>
        <p:spPr>
          <a:xfrm>
            <a:off x="741148" y="2670313"/>
            <a:ext cx="405166" cy="4051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D9F11E-7217-D440-942D-77C40C33736A}"/>
              </a:ext>
            </a:extLst>
          </p:cNvPr>
          <p:cNvSpPr/>
          <p:nvPr/>
        </p:nvSpPr>
        <p:spPr>
          <a:xfrm>
            <a:off x="861393" y="1910040"/>
            <a:ext cx="165652" cy="80003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5BD0D-7210-3443-9BD1-446C2474D135}"/>
              </a:ext>
            </a:extLst>
          </p:cNvPr>
          <p:cNvSpPr/>
          <p:nvPr/>
        </p:nvSpPr>
        <p:spPr>
          <a:xfrm>
            <a:off x="861393" y="2188335"/>
            <a:ext cx="165652" cy="8000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255CB-ADF0-0240-8711-73C5DD64C8B5}"/>
              </a:ext>
            </a:extLst>
          </p:cNvPr>
          <p:cNvSpPr txBox="1"/>
          <p:nvPr/>
        </p:nvSpPr>
        <p:spPr>
          <a:xfrm>
            <a:off x="5390055" y="560532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847C64-748C-F145-B163-C18B5C799579}"/>
              </a:ext>
            </a:extLst>
          </p:cNvPr>
          <p:cNvSpPr txBox="1"/>
          <p:nvPr/>
        </p:nvSpPr>
        <p:spPr>
          <a:xfrm>
            <a:off x="5842503" y="5147948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AF29A-504A-FB4B-91D2-A6A8E2AFDC7B}"/>
              </a:ext>
            </a:extLst>
          </p:cNvPr>
          <p:cNvSpPr txBox="1"/>
          <p:nvPr/>
        </p:nvSpPr>
        <p:spPr>
          <a:xfrm>
            <a:off x="5880506" y="606270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860AD-9E6A-D74C-BB3A-00D3CF3E6854}"/>
              </a:ext>
            </a:extLst>
          </p:cNvPr>
          <p:cNvSpPr txBox="1"/>
          <p:nvPr/>
        </p:nvSpPr>
        <p:spPr>
          <a:xfrm>
            <a:off x="6334795" y="5605328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Z</a:t>
            </a:r>
          </a:p>
        </p:txBody>
      </p:sp>
      <p:sp>
        <p:nvSpPr>
          <p:cNvPr id="18" name="Circular Arrow 17">
            <a:extLst>
              <a:ext uri="{FF2B5EF4-FFF2-40B4-BE49-F238E27FC236}">
                <a16:creationId xmlns:a16="http://schemas.microsoft.com/office/drawing/2014/main" id="{43987C54-5443-1E43-816E-10EB810E5D5C}"/>
              </a:ext>
            </a:extLst>
          </p:cNvPr>
          <p:cNvSpPr/>
          <p:nvPr/>
        </p:nvSpPr>
        <p:spPr>
          <a:xfrm rot="21127220">
            <a:off x="5839375" y="5388190"/>
            <a:ext cx="788505" cy="788505"/>
          </a:xfrm>
          <a:prstGeom prst="circularArrow">
            <a:avLst>
              <a:gd name="adj1" fmla="val 12500"/>
              <a:gd name="adj2" fmla="val 1142319"/>
              <a:gd name="adj3" fmla="val 20457682"/>
              <a:gd name="adj4" fmla="val 176570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ircular Arrow 18">
            <a:extLst>
              <a:ext uri="{FF2B5EF4-FFF2-40B4-BE49-F238E27FC236}">
                <a16:creationId xmlns:a16="http://schemas.microsoft.com/office/drawing/2014/main" id="{EF0E93A2-36E5-9148-B826-ACD99231572F}"/>
              </a:ext>
            </a:extLst>
          </p:cNvPr>
          <p:cNvSpPr/>
          <p:nvPr/>
        </p:nvSpPr>
        <p:spPr>
          <a:xfrm rot="5400000">
            <a:off x="5870569" y="5724265"/>
            <a:ext cx="788505" cy="788505"/>
          </a:xfrm>
          <a:prstGeom prst="circularArrow">
            <a:avLst>
              <a:gd name="adj1" fmla="val 12500"/>
              <a:gd name="adj2" fmla="val 1142319"/>
              <a:gd name="adj3" fmla="val 20457682"/>
              <a:gd name="adj4" fmla="val 176570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ircular Arrow 19">
            <a:extLst>
              <a:ext uri="{FF2B5EF4-FFF2-40B4-BE49-F238E27FC236}">
                <a16:creationId xmlns:a16="http://schemas.microsoft.com/office/drawing/2014/main" id="{AB166E7C-5442-C945-9B33-AC5359F6C070}"/>
              </a:ext>
            </a:extLst>
          </p:cNvPr>
          <p:cNvSpPr/>
          <p:nvPr/>
        </p:nvSpPr>
        <p:spPr>
          <a:xfrm rot="9851501">
            <a:off x="5529654" y="5724264"/>
            <a:ext cx="788505" cy="788505"/>
          </a:xfrm>
          <a:prstGeom prst="circularArrow">
            <a:avLst>
              <a:gd name="adj1" fmla="val 12500"/>
              <a:gd name="adj2" fmla="val 1142319"/>
              <a:gd name="adj3" fmla="val 20457682"/>
              <a:gd name="adj4" fmla="val 176570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ircular Arrow 20">
            <a:extLst>
              <a:ext uri="{FF2B5EF4-FFF2-40B4-BE49-F238E27FC236}">
                <a16:creationId xmlns:a16="http://schemas.microsoft.com/office/drawing/2014/main" id="{EB93F339-B473-1442-A385-AA1AA68A2AB3}"/>
              </a:ext>
            </a:extLst>
          </p:cNvPr>
          <p:cNvSpPr/>
          <p:nvPr/>
        </p:nvSpPr>
        <p:spPr>
          <a:xfrm rot="16200000">
            <a:off x="5493609" y="5413186"/>
            <a:ext cx="788505" cy="788505"/>
          </a:xfrm>
          <a:prstGeom prst="circularArrow">
            <a:avLst>
              <a:gd name="adj1" fmla="val 12500"/>
              <a:gd name="adj2" fmla="val 1142319"/>
              <a:gd name="adj3" fmla="val 20457682"/>
              <a:gd name="adj4" fmla="val 176570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2079CB-63B1-A648-9287-5B8306211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7F083D35-B2B2-E84D-B463-5FE1EF397594}"/>
              </a:ext>
            </a:extLst>
          </p:cNvPr>
          <p:cNvSpPr/>
          <p:nvPr/>
        </p:nvSpPr>
        <p:spPr>
          <a:xfrm>
            <a:off x="95104" y="3567855"/>
            <a:ext cx="1292087" cy="735496"/>
          </a:xfrm>
          <a:prstGeom prst="wedgeRoundRectCallout">
            <a:avLst>
              <a:gd name="adj1" fmla="val 21731"/>
              <a:gd name="adj2" fmla="val -906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E112AEA6-749C-6A4E-9E25-A5ED6A235E90}"/>
              </a:ext>
            </a:extLst>
          </p:cNvPr>
          <p:cNvSpPr/>
          <p:nvPr/>
        </p:nvSpPr>
        <p:spPr>
          <a:xfrm>
            <a:off x="10158765" y="2110751"/>
            <a:ext cx="1292087" cy="735496"/>
          </a:xfrm>
          <a:prstGeom prst="wedgeRoundRectCallout">
            <a:avLst>
              <a:gd name="adj1" fmla="val 19167"/>
              <a:gd name="adj2" fmla="val 1012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ED7D575A-448F-C54C-98E0-A32E27D497FA}"/>
              </a:ext>
            </a:extLst>
          </p:cNvPr>
          <p:cNvSpPr/>
          <p:nvPr/>
        </p:nvSpPr>
        <p:spPr>
          <a:xfrm>
            <a:off x="4005124" y="4780200"/>
            <a:ext cx="1292087" cy="735496"/>
          </a:xfrm>
          <a:prstGeom prst="wedgeRoundRectCallout">
            <a:avLst>
              <a:gd name="adj1" fmla="val 74038"/>
              <a:gd name="adj2" fmla="val 453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Clue!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EC4F739-900F-1340-AC4E-409316DC287A}"/>
              </a:ext>
            </a:extLst>
          </p:cNvPr>
          <p:cNvSpPr/>
          <p:nvPr/>
        </p:nvSpPr>
        <p:spPr>
          <a:xfrm>
            <a:off x="572146" y="1711607"/>
            <a:ext cx="2979437" cy="14933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828783-3962-F44A-8D52-FED0773CD4A3}"/>
              </a:ext>
            </a:extLst>
          </p:cNvPr>
          <p:cNvSpPr/>
          <p:nvPr/>
        </p:nvSpPr>
        <p:spPr>
          <a:xfrm>
            <a:off x="7150700" y="3044680"/>
            <a:ext cx="4469154" cy="1439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5B3B-25FC-2045-9B2A-C3A20915B2E6}"/>
              </a:ext>
            </a:extLst>
          </p:cNvPr>
          <p:cNvSpPr txBox="1"/>
          <p:nvPr/>
        </p:nvSpPr>
        <p:spPr>
          <a:xfrm>
            <a:off x="6884526" y="5666883"/>
            <a:ext cx="3694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ROT-18, with A-Z, 0-9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2338C48B-F536-B84F-968C-F23104569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379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left after </a:t>
            </a:r>
            <a:r>
              <a:rPr lang="en-US" dirty="0" err="1"/>
              <a:t>unrotating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471" y="1910040"/>
            <a:ext cx="9740347" cy="285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8800" b="1" dirty="0">
                <a:solidFill>
                  <a:srgbClr val="FF0000"/>
                </a:solidFill>
              </a:rPr>
              <a:t>HOT DYNAMIC UNPACKING HOME</a:t>
            </a:r>
            <a:endParaRPr lang="en-GB" sz="8800" b="1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109A713-7C63-874B-A7EF-86E577E86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2079CB-63B1-A648-9287-5B8306211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A4B5FA3-E2CB-E946-9942-0D2A54476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582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it be an anagram?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109A713-7C63-874B-A7EF-86E577E86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2079CB-63B1-A648-9287-5B8306211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3F86DE2-250A-9048-82EE-7949BB1BE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F4AEFA-1427-6941-BC42-53388645F82A}"/>
              </a:ext>
            </a:extLst>
          </p:cNvPr>
          <p:cNvSpPr txBox="1">
            <a:spLocks/>
          </p:cNvSpPr>
          <p:nvPr/>
        </p:nvSpPr>
        <p:spPr>
          <a:xfrm>
            <a:off x="1338471" y="1910040"/>
            <a:ext cx="9740347" cy="285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8800" b="1">
                <a:solidFill>
                  <a:srgbClr val="FF0000"/>
                </a:solidFill>
              </a:rPr>
              <a:t>HOT DYNAMIC UNPACKING HOME</a:t>
            </a:r>
            <a:endParaRPr lang="en-GB" sz="8800" b="1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845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471" y="1910040"/>
            <a:ext cx="9740347" cy="28541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8800" b="1" dirty="0"/>
              <a:t>HACKING, COMMUNITY AND HOPE</a:t>
            </a:r>
            <a:endParaRPr lang="en-GB" sz="8800" b="1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109A713-7C63-874B-A7EF-86E577E86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2079CB-63B1-A648-9287-5B8306211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3F86DE2-250A-9048-82EE-7949BB1BE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20k Resistors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96504-3EFB-424E-B09A-A38C1E4B53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CD9B8AD-74C1-E44A-8D24-C278502F1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84061E-42C5-FD40-80AF-505EB2352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56533" y="1060784"/>
            <a:ext cx="4736431" cy="47364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37461D-5534-7548-8FD5-D5A0B74F55E9}"/>
              </a:ext>
            </a:extLst>
          </p:cNvPr>
          <p:cNvSpPr/>
          <p:nvPr/>
        </p:nvSpPr>
        <p:spPr>
          <a:xfrm>
            <a:off x="838200" y="1871247"/>
            <a:ext cx="4999499" cy="9946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0823AC-1B50-2B4B-A5A9-CB948888429B}"/>
              </a:ext>
            </a:extLst>
          </p:cNvPr>
          <p:cNvSpPr/>
          <p:nvPr/>
        </p:nvSpPr>
        <p:spPr>
          <a:xfrm>
            <a:off x="838200" y="2870305"/>
            <a:ext cx="4999499" cy="9946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AB52A5-EC13-9D44-B23B-645B2FCCE160}"/>
              </a:ext>
            </a:extLst>
          </p:cNvPr>
          <p:cNvSpPr/>
          <p:nvPr/>
        </p:nvSpPr>
        <p:spPr>
          <a:xfrm>
            <a:off x="838200" y="3869363"/>
            <a:ext cx="4999499" cy="9946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0EB2B6D-5C56-D94C-A2D5-56C29769DE0D}"/>
              </a:ext>
            </a:extLst>
          </p:cNvPr>
          <p:cNvSpPr txBox="1">
            <a:spLocks/>
          </p:cNvSpPr>
          <p:nvPr/>
        </p:nvSpPr>
        <p:spPr>
          <a:xfrm>
            <a:off x="3519581" y="5312972"/>
            <a:ext cx="57390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Orange, Yellow, or Gold?</a:t>
            </a:r>
          </a:p>
        </p:txBody>
      </p:sp>
    </p:spTree>
    <p:extLst>
      <p:ext uri="{BB962C8B-B14F-4D97-AF65-F5344CB8AC3E}">
        <p14:creationId xmlns:p14="http://schemas.microsoft.com/office/powerpoint/2010/main" val="7701139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A1585B-62FE-0547-84B7-E733DB0AB85F}"/>
              </a:ext>
            </a:extLst>
          </p:cNvPr>
          <p:cNvSpPr txBox="1"/>
          <p:nvPr/>
        </p:nvSpPr>
        <p:spPr>
          <a:xfrm>
            <a:off x="64993" y="80780"/>
            <a:ext cx="12054120" cy="18341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Takeaway…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DFB-8595-CF44-963B-94E3DCBD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52870"/>
            <a:ext cx="11009243" cy="37120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/>
              <a:t>Rotations preserve letter frequency, but change the symbols.</a:t>
            </a:r>
          </a:p>
          <a:p>
            <a:pPr marL="0" indent="0" algn="ctr">
              <a:buNone/>
            </a:pPr>
            <a:r>
              <a:rPr lang="en-US" sz="4000" b="1" dirty="0"/>
              <a:t>Anagrams preserve letter frequency, but change the order.</a:t>
            </a:r>
          </a:p>
          <a:p>
            <a:pPr marL="0" indent="0" algn="ctr">
              <a:buNone/>
            </a:pPr>
            <a:r>
              <a:rPr lang="en-US" sz="4000" b="1" dirty="0"/>
              <a:t>Two similar processes may not be better…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This is why AES et al repeat sequences of operations where each has a different effect on the data…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DD02A-090E-2B4F-B58F-624D92397D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62B2302-01CC-0740-86A5-A92906594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6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itting, photo, white, light&#10;&#10;Description automatically generated">
            <a:extLst>
              <a:ext uri="{FF2B5EF4-FFF2-40B4-BE49-F238E27FC236}">
                <a16:creationId xmlns:a16="http://schemas.microsoft.com/office/drawing/2014/main" id="{BF2A4E56-2C77-8241-93BB-054AC97BB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A5403-35C9-F34E-89C0-18F235A4E860}"/>
              </a:ext>
            </a:extLst>
          </p:cNvPr>
          <p:cNvSpPr/>
          <p:nvPr/>
        </p:nvSpPr>
        <p:spPr>
          <a:xfrm>
            <a:off x="0" y="2952850"/>
            <a:ext cx="12192000" cy="21061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C5B14-9465-B54A-850B-E4477A4B1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03256"/>
            <a:ext cx="12191980" cy="1655762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4CDC5E-E64F-B74F-AB4F-3B5517411FA2}"/>
              </a:ext>
            </a:extLst>
          </p:cNvPr>
          <p:cNvSpPr txBox="1"/>
          <p:nvPr/>
        </p:nvSpPr>
        <p:spPr>
          <a:xfrm>
            <a:off x="278296" y="963805"/>
            <a:ext cx="107408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 cryptographic, hacking and hardware puzzles to solve...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Knowledge of cryptography, physics, chemistry, electronics, computers, mathematics, history and flags may be useful…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5B4943D-6F18-5546-BEE0-8DA72D1765E0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73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9D97A6-9053-4945-8E13-0C66CCF491D7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12EB6E3-9874-D14C-A595-87A100D8C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039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itting, photo, white, light&#10;&#10;Description automatically generated">
            <a:extLst>
              <a:ext uri="{FF2B5EF4-FFF2-40B4-BE49-F238E27FC236}">
                <a16:creationId xmlns:a16="http://schemas.microsoft.com/office/drawing/2014/main" id="{BF2A4E56-2C77-8241-93BB-054AC97BB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12EB6E3-9874-D14C-A595-87A100D8C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6719" y="-245888"/>
            <a:ext cx="13025437" cy="734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294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D5B-3073-FC47-BA73-5CC6D02A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47A5-6478-AC4D-98EE-9A09C185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9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68F0D-DF48-574C-B80D-78F9809B7EAC}"/>
              </a:ext>
            </a:extLst>
          </p:cNvPr>
          <p:cNvSpPr txBox="1"/>
          <p:nvPr/>
        </p:nvSpPr>
        <p:spPr>
          <a:xfrm>
            <a:off x="5063556" y="5908098"/>
            <a:ext cx="2196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 Bands, 5%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96504-3EFB-424E-B09A-A38C1E4B53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F88FDC4D-D94B-B94B-A03F-279D09A05B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2667" y="1795670"/>
            <a:ext cx="4999099" cy="26968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957ADB-BB82-F14F-BB53-D68C68CA1DB9}"/>
              </a:ext>
            </a:extLst>
          </p:cNvPr>
          <p:cNvSpPr txBox="1"/>
          <p:nvPr/>
        </p:nvSpPr>
        <p:spPr>
          <a:xfrm>
            <a:off x="8037443" y="4730337"/>
            <a:ext cx="184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Digikey.com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98558CA-ABA0-6943-9118-715D55D56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6C0804-D84E-AD48-A008-C1339372B694}"/>
              </a:ext>
            </a:extLst>
          </p:cNvPr>
          <p:cNvSpPr txBox="1"/>
          <p:nvPr/>
        </p:nvSpPr>
        <p:spPr>
          <a:xfrm>
            <a:off x="1269599" y="2183567"/>
            <a:ext cx="42889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There is more than one way to encode 20k!</a:t>
            </a:r>
          </a:p>
          <a:p>
            <a:endParaRPr lang="en-US" sz="3200" dirty="0"/>
          </a:p>
          <a:p>
            <a:r>
              <a:rPr lang="en-US" sz="3200" dirty="0"/>
              <a:t>Breaking rules?</a:t>
            </a:r>
          </a:p>
        </p:txBody>
      </p:sp>
    </p:spTree>
    <p:extLst>
      <p:ext uri="{BB962C8B-B14F-4D97-AF65-F5344CB8AC3E}">
        <p14:creationId xmlns:p14="http://schemas.microsoft.com/office/powerpoint/2010/main" val="1412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3940-667F-9040-8A96-7F1F4EC2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98AE8-1632-2F4F-A603-3398BCD352B7}"/>
              </a:ext>
            </a:extLst>
          </p:cNvPr>
          <p:cNvSpPr/>
          <p:nvPr/>
        </p:nvSpPr>
        <p:spPr>
          <a:xfrm>
            <a:off x="11019183" y="5604615"/>
            <a:ext cx="1045167" cy="1092585"/>
          </a:xfrm>
          <a:prstGeom prst="roundRect">
            <a:avLst>
              <a:gd name="adj" fmla="val 8425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652893-16DB-BE4E-90B0-0AE51090330F}"/>
              </a:ext>
            </a:extLst>
          </p:cNvPr>
          <p:cNvSpPr/>
          <p:nvPr/>
        </p:nvSpPr>
        <p:spPr>
          <a:xfrm>
            <a:off x="11019183" y="87407"/>
            <a:ext cx="1045167" cy="1092585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68F0D-DF48-574C-B80D-78F9809B7EAC}"/>
              </a:ext>
            </a:extLst>
          </p:cNvPr>
          <p:cNvSpPr txBox="1"/>
          <p:nvPr/>
        </p:nvSpPr>
        <p:spPr>
          <a:xfrm>
            <a:off x="5063556" y="5908098"/>
            <a:ext cx="2196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 Bands, 5%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96504-3EFB-424E-B09A-A38C1E4B53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F88FDC4D-D94B-B94B-A03F-279D09A05B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2667" y="1795670"/>
            <a:ext cx="4999099" cy="2696818"/>
          </a:xfrm>
          <a:prstGeom prst="rect">
            <a:avLst/>
          </a:prstGeom>
        </p:spPr>
      </p:pic>
      <p:pic>
        <p:nvPicPr>
          <p:cNvPr id="25" name="Picture 24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07CB24BB-5518-A64F-B689-385F909BC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66" y="1624266"/>
            <a:ext cx="5001238" cy="3000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957ADB-BB82-F14F-BB53-D68C68CA1DB9}"/>
              </a:ext>
            </a:extLst>
          </p:cNvPr>
          <p:cNvSpPr txBox="1"/>
          <p:nvPr/>
        </p:nvSpPr>
        <p:spPr>
          <a:xfrm>
            <a:off x="8037443" y="4730337"/>
            <a:ext cx="184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Digikey.com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34A35-7F25-1845-9E43-E90565DF3EB5}"/>
              </a:ext>
            </a:extLst>
          </p:cNvPr>
          <p:cNvSpPr txBox="1"/>
          <p:nvPr/>
        </p:nvSpPr>
        <p:spPr>
          <a:xfrm>
            <a:off x="2584174" y="4730337"/>
            <a:ext cx="16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Wikipedia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98558CA-ABA0-6943-9118-715D55D56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2438" y="5232181"/>
            <a:ext cx="2881313" cy="16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09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1436</TotalTime>
  <Words>2002</Words>
  <Application>Microsoft Macintosh PowerPoint</Application>
  <PresentationFormat>Widescreen</PresentationFormat>
  <Paragraphs>451</Paragraphs>
  <Slides>73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Calibri</vt:lpstr>
      <vt:lpstr>Calibri Light</vt:lpstr>
      <vt:lpstr>Courier</vt:lpstr>
      <vt:lpstr>Lucida Console</vt:lpstr>
      <vt:lpstr>Office Theme</vt:lpstr>
      <vt:lpstr>PowerPoint Presentation</vt:lpstr>
      <vt:lpstr>PowerPoint Presentation</vt:lpstr>
      <vt:lpstr>Challenge </vt:lpstr>
      <vt:lpstr>What UN country is 20kOhms?</vt:lpstr>
      <vt:lpstr>What UN country is 20kOhms?</vt:lpstr>
      <vt:lpstr>Resistor Colour Code Chart</vt:lpstr>
      <vt:lpstr>20k Resistors</vt:lpstr>
      <vt:lpstr>Germany</vt:lpstr>
      <vt:lpstr>Germany</vt:lpstr>
      <vt:lpstr>Germany</vt:lpstr>
      <vt:lpstr>Takeaway……</vt:lpstr>
      <vt:lpstr>PowerPoint Presentation</vt:lpstr>
      <vt:lpstr>Challenge </vt:lpstr>
      <vt:lpstr>What is next in this sequence?       (C09)</vt:lpstr>
      <vt:lpstr>These are inverted 7-segment displays…</vt:lpstr>
      <vt:lpstr>The next number is 0…</vt:lpstr>
      <vt:lpstr>Takeaway……</vt:lpstr>
      <vt:lpstr>PowerPoint Presentation</vt:lpstr>
      <vt:lpstr>Challenge </vt:lpstr>
      <vt:lpstr>What happens at the *s?</vt:lpstr>
      <vt:lpstr>Change the spacing… Any clearer?</vt:lpstr>
      <vt:lpstr>Change the spacing… Any clearer?</vt:lpstr>
      <vt:lpstr>Significant dates!</vt:lpstr>
      <vt:lpstr>Takeaway……</vt:lpstr>
      <vt:lpstr>PowerPoint Presentation</vt:lpstr>
      <vt:lpstr>Challenge </vt:lpstr>
      <vt:lpstr>Inspect, or…</vt:lpstr>
      <vt:lpstr>Any clues?</vt:lpstr>
      <vt:lpstr>0000? What is ‘/’?</vt:lpstr>
      <vt:lpstr>What sort of ‘binary’?</vt:lpstr>
      <vt:lpstr>Change symbols?</vt:lpstr>
      <vt:lpstr>Morse Code!</vt:lpstr>
      <vt:lpstr>Morse Code!</vt:lpstr>
      <vt:lpstr>Takeaway……</vt:lpstr>
      <vt:lpstr>PowerPoint Presentation</vt:lpstr>
      <vt:lpstr>Challenge </vt:lpstr>
      <vt:lpstr>Two degrees of freedom…</vt:lpstr>
      <vt:lpstr>Two degrees of freedom…</vt:lpstr>
      <vt:lpstr>Two degrees of freedom…</vt:lpstr>
      <vt:lpstr>Two degrees of freedom…</vt:lpstr>
      <vt:lpstr>Takeaway……</vt:lpstr>
      <vt:lpstr>PowerPoint Presentation</vt:lpstr>
      <vt:lpstr>Challenge </vt:lpstr>
      <vt:lpstr>The invited aliens had four hands, with 6 fingers on one, 4 fingers on two, and 3 fingers on one.</vt:lpstr>
      <vt:lpstr>Four hands, with 6 fingers on one, 4 fingers on two, and 3 fingers on one = 17 fingers.</vt:lpstr>
      <vt:lpstr>Four hands, with 6 fingers on one, 4 fingers on two, and 3 fingers on one = 17 fingers</vt:lpstr>
      <vt:lpstr>Four hands, with 6 fingers on one, 4 fingers on two, and 3 fingers on one = 17 fingers</vt:lpstr>
      <vt:lpstr>Four hands, with 6 fingers on one, 4 fingers on two, and 3 fingers on one = 17 fingers</vt:lpstr>
      <vt:lpstr>Takeaway……</vt:lpstr>
      <vt:lpstr>PowerPoint Presentation</vt:lpstr>
      <vt:lpstr>Challenge </vt:lpstr>
      <vt:lpstr>Back to Front</vt:lpstr>
      <vt:lpstr>Lots of C0s, B0s, A0s…</vt:lpstr>
      <vt:lpstr>Reversed nibbles?      E3 =&gt; 3E</vt:lpstr>
      <vt:lpstr>Still doesn’t look like ASCII…</vt:lpstr>
      <vt:lpstr>‘RST’ and STU’ are common triples…</vt:lpstr>
      <vt:lpstr>‘RST’ and STU’ are common triples…</vt:lpstr>
      <vt:lpstr>Subtracting from 7F (127) gives:</vt:lpstr>
      <vt:lpstr>Which gives:</vt:lpstr>
      <vt:lpstr>Takeaway……</vt:lpstr>
      <vt:lpstr>PowerPoint Presentation</vt:lpstr>
      <vt:lpstr>Challenge </vt:lpstr>
      <vt:lpstr>Double firewall…</vt:lpstr>
      <vt:lpstr>Does ‘double’ mean two codings?</vt:lpstr>
      <vt:lpstr>Rotations are tricky: how many, what chars?</vt:lpstr>
      <vt:lpstr>Are the clues to tell you when the ROT is ok?</vt:lpstr>
      <vt:lpstr>So what is left after unrotating?</vt:lpstr>
      <vt:lpstr>Could it be an anagram?</vt:lpstr>
      <vt:lpstr>Yes!</vt:lpstr>
      <vt:lpstr>Takeaway……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Russ</dc:creator>
  <cp:lastModifiedBy>Martin Russ</cp:lastModifiedBy>
  <cp:revision>148</cp:revision>
  <dcterms:created xsi:type="dcterms:W3CDTF">2020-04-21T15:52:28Z</dcterms:created>
  <dcterms:modified xsi:type="dcterms:W3CDTF">2020-05-02T10:43:26Z</dcterms:modified>
</cp:coreProperties>
</file>