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  <p:sldMasterId id="2147483660" r:id="rId5"/>
  </p:sldMasterIdLst>
  <p:notesMasterIdLst>
    <p:notesMasterId r:id="rId55"/>
  </p:notesMasterIdLst>
  <p:sldIdLst>
    <p:sldId id="256" r:id="rId6"/>
    <p:sldId id="303" r:id="rId7"/>
    <p:sldId id="306" r:id="rId8"/>
    <p:sldId id="307" r:id="rId9"/>
    <p:sldId id="290" r:id="rId10"/>
    <p:sldId id="257" r:id="rId11"/>
    <p:sldId id="258" r:id="rId12"/>
    <p:sldId id="260" r:id="rId13"/>
    <p:sldId id="297" r:id="rId14"/>
    <p:sldId id="308" r:id="rId15"/>
    <p:sldId id="261" r:id="rId16"/>
    <p:sldId id="270" r:id="rId17"/>
    <p:sldId id="262" r:id="rId18"/>
    <p:sldId id="263" r:id="rId19"/>
    <p:sldId id="264" r:id="rId20"/>
    <p:sldId id="291" r:id="rId21"/>
    <p:sldId id="265" r:id="rId22"/>
    <p:sldId id="266" r:id="rId23"/>
    <p:sldId id="267" r:id="rId24"/>
    <p:sldId id="268" r:id="rId25"/>
    <p:sldId id="269" r:id="rId26"/>
    <p:sldId id="272" r:id="rId27"/>
    <p:sldId id="273" r:id="rId28"/>
    <p:sldId id="309" r:id="rId29"/>
    <p:sldId id="280" r:id="rId30"/>
    <p:sldId id="310" r:id="rId31"/>
    <p:sldId id="305" r:id="rId32"/>
    <p:sldId id="315" r:id="rId33"/>
    <p:sldId id="279" r:id="rId34"/>
    <p:sldId id="281" r:id="rId35"/>
    <p:sldId id="278" r:id="rId36"/>
    <p:sldId id="312" r:id="rId37"/>
    <p:sldId id="287" r:id="rId38"/>
    <p:sldId id="286" r:id="rId39"/>
    <p:sldId id="311" r:id="rId40"/>
    <p:sldId id="289" r:id="rId41"/>
    <p:sldId id="274" r:id="rId42"/>
    <p:sldId id="271" r:id="rId43"/>
    <p:sldId id="285" r:id="rId44"/>
    <p:sldId id="299" r:id="rId45"/>
    <p:sldId id="298" r:id="rId46"/>
    <p:sldId id="295" r:id="rId47"/>
    <p:sldId id="314" r:id="rId48"/>
    <p:sldId id="288" r:id="rId49"/>
    <p:sldId id="292" r:id="rId50"/>
    <p:sldId id="313" r:id="rId51"/>
    <p:sldId id="300" r:id="rId52"/>
    <p:sldId id="301" r:id="rId53"/>
    <p:sldId id="304" r:id="rId5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97EE9-3736-A6D2-B4C2-1077F73B2C58}" v="248" dt="2023-11-02T11:31:07.933"/>
    <p1510:client id="{4BADB43D-0ACC-442E-8B05-2B23767AE7B1}" v="2174" dt="2023-11-02T14:12:22.559"/>
    <p1510:client id="{EE29CD4D-A669-02BD-5A1E-E7BE4C352C39}" v="17" dt="2023-11-02T15:08:08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rico Pozzobon" userId="S::enrico.pozzobon@dissecto.com::fab2322a-52ec-4e97-b3dd-4af72d5fc70d" providerId="AD" clId="Web-{02197EE9-3736-A6D2-B4C2-1077F73B2C58}"/>
    <pc:docChg chg="addSld modSld">
      <pc:chgData name="Enrico Pozzobon" userId="S::enrico.pozzobon@dissecto.com::fab2322a-52ec-4e97-b3dd-4af72d5fc70d" providerId="AD" clId="Web-{02197EE9-3736-A6D2-B4C2-1077F73B2C58}" dt="2023-11-02T11:31:07.933" v="49" actId="1076"/>
      <pc:docMkLst>
        <pc:docMk/>
      </pc:docMkLst>
      <pc:sldChg chg="modSp">
        <pc:chgData name="Enrico Pozzobon" userId="S::enrico.pozzobon@dissecto.com::fab2322a-52ec-4e97-b3dd-4af72d5fc70d" providerId="AD" clId="Web-{02197EE9-3736-A6D2-B4C2-1077F73B2C58}" dt="2023-11-02T11:27:39.432" v="24" actId="20577"/>
        <pc:sldMkLst>
          <pc:docMk/>
          <pc:sldMk cId="109857222" sldId="256"/>
        </pc:sldMkLst>
        <pc:spChg chg="mod">
          <ac:chgData name="Enrico Pozzobon" userId="S::enrico.pozzobon@dissecto.com::fab2322a-52ec-4e97-b3dd-4af72d5fc70d" providerId="AD" clId="Web-{02197EE9-3736-A6D2-B4C2-1077F73B2C58}" dt="2023-11-02T11:27:33.525" v="22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Enrico Pozzobon" userId="S::enrico.pozzobon@dissecto.com::fab2322a-52ec-4e97-b3dd-4af72d5fc70d" providerId="AD" clId="Web-{02197EE9-3736-A6D2-B4C2-1077F73B2C58}" dt="2023-11-02T11:27:39.432" v="24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Enrico Pozzobon" userId="S::enrico.pozzobon@dissecto.com::fab2322a-52ec-4e97-b3dd-4af72d5fc70d" providerId="AD" clId="Web-{02197EE9-3736-A6D2-B4C2-1077F73B2C58}" dt="2023-11-02T11:31:03.386" v="48" actId="1076"/>
        <pc:sldMkLst>
          <pc:docMk/>
          <pc:sldMk cId="1427604005" sldId="278"/>
        </pc:sldMkLst>
        <pc:picChg chg="mod">
          <ac:chgData name="Enrico Pozzobon" userId="S::enrico.pozzobon@dissecto.com::fab2322a-52ec-4e97-b3dd-4af72d5fc70d" providerId="AD" clId="Web-{02197EE9-3736-A6D2-B4C2-1077F73B2C58}" dt="2023-11-02T11:31:03.386" v="48" actId="1076"/>
          <ac:picMkLst>
            <pc:docMk/>
            <pc:sldMk cId="1427604005" sldId="278"/>
            <ac:picMk id="4" creationId="{DA8D233D-C0CC-22B8-D1A8-894CC87274DA}"/>
          </ac:picMkLst>
        </pc:picChg>
      </pc:sldChg>
      <pc:sldChg chg="modSp">
        <pc:chgData name="Enrico Pozzobon" userId="S::enrico.pozzobon@dissecto.com::fab2322a-52ec-4e97-b3dd-4af72d5fc70d" providerId="AD" clId="Web-{02197EE9-3736-A6D2-B4C2-1077F73B2C58}" dt="2023-11-02T11:31:07.933" v="49" actId="1076"/>
        <pc:sldMkLst>
          <pc:docMk/>
          <pc:sldMk cId="99850688" sldId="289"/>
        </pc:sldMkLst>
        <pc:picChg chg="mod">
          <ac:chgData name="Enrico Pozzobon" userId="S::enrico.pozzobon@dissecto.com::fab2322a-52ec-4e97-b3dd-4af72d5fc70d" providerId="AD" clId="Web-{02197EE9-3736-A6D2-B4C2-1077F73B2C58}" dt="2023-11-02T11:31:07.933" v="49" actId="1076"/>
          <ac:picMkLst>
            <pc:docMk/>
            <pc:sldMk cId="99850688" sldId="289"/>
            <ac:picMk id="5" creationId="{E57D53BC-04C9-A42B-4E57-DE8037316264}"/>
          </ac:picMkLst>
        </pc:picChg>
      </pc:sldChg>
      <pc:sldChg chg="modSp">
        <pc:chgData name="Enrico Pozzobon" userId="S::enrico.pozzobon@dissecto.com::fab2322a-52ec-4e97-b3dd-4af72d5fc70d" providerId="AD" clId="Web-{02197EE9-3736-A6D2-B4C2-1077F73B2C58}" dt="2023-11-02T11:29:00.729" v="47" actId="20577"/>
        <pc:sldMkLst>
          <pc:docMk/>
          <pc:sldMk cId="342906605" sldId="290"/>
        </pc:sldMkLst>
        <pc:spChg chg="mod">
          <ac:chgData name="Enrico Pozzobon" userId="S::enrico.pozzobon@dissecto.com::fab2322a-52ec-4e97-b3dd-4af72d5fc70d" providerId="AD" clId="Web-{02197EE9-3736-A6D2-B4C2-1077F73B2C58}" dt="2023-11-02T11:29:00.729" v="47" actId="20577"/>
          <ac:spMkLst>
            <pc:docMk/>
            <pc:sldMk cId="342906605" sldId="290"/>
            <ac:spMk id="2" creationId="{6E5D17EF-188F-7034-7F7B-F7D10EF8FAD1}"/>
          </ac:spMkLst>
        </pc:spChg>
      </pc:sldChg>
      <pc:sldChg chg="addSp delSp modSp addAnim delAnim">
        <pc:chgData name="Enrico Pozzobon" userId="S::enrico.pozzobon@dissecto.com::fab2322a-52ec-4e97-b3dd-4af72d5fc70d" providerId="AD" clId="Web-{02197EE9-3736-A6D2-B4C2-1077F73B2C58}" dt="2023-11-02T11:28:02.447" v="27" actId="20577"/>
        <pc:sldMkLst>
          <pc:docMk/>
          <pc:sldMk cId="4118256092" sldId="303"/>
        </pc:sldMkLst>
        <pc:spChg chg="add del mod">
          <ac:chgData name="Enrico Pozzobon" userId="S::enrico.pozzobon@dissecto.com::fab2322a-52ec-4e97-b3dd-4af72d5fc70d" providerId="AD" clId="Web-{02197EE9-3736-A6D2-B4C2-1077F73B2C58}" dt="2023-11-02T11:27:25.791" v="21" actId="20577"/>
          <ac:spMkLst>
            <pc:docMk/>
            <pc:sldMk cId="4118256092" sldId="303"/>
            <ac:spMk id="2" creationId="{00000000-0000-0000-0000-000000000000}"/>
          </ac:spMkLst>
        </pc:spChg>
        <pc:spChg chg="add del mod">
          <ac:chgData name="Enrico Pozzobon" userId="S::enrico.pozzobon@dissecto.com::fab2322a-52ec-4e97-b3dd-4af72d5fc70d" providerId="AD" clId="Web-{02197EE9-3736-A6D2-B4C2-1077F73B2C58}" dt="2023-11-02T11:28:02.447" v="27" actId="20577"/>
          <ac:spMkLst>
            <pc:docMk/>
            <pc:sldMk cId="4118256092" sldId="303"/>
            <ac:spMk id="3" creationId="{00000000-0000-0000-0000-000000000000}"/>
          </ac:spMkLst>
        </pc:spChg>
        <pc:spChg chg="add del">
          <ac:chgData name="Enrico Pozzobon" userId="S::enrico.pozzobon@dissecto.com::fab2322a-52ec-4e97-b3dd-4af72d5fc70d" providerId="AD" clId="Web-{02197EE9-3736-A6D2-B4C2-1077F73B2C58}" dt="2023-11-02T11:27:03.260" v="6"/>
          <ac:spMkLst>
            <pc:docMk/>
            <pc:sldMk cId="4118256092" sldId="303"/>
            <ac:spMk id="5" creationId="{09EB3C37-B4C0-23DF-68F9-583CCB782508}"/>
          </ac:spMkLst>
        </pc:spChg>
        <pc:spChg chg="add del">
          <ac:chgData name="Enrico Pozzobon" userId="S::enrico.pozzobon@dissecto.com::fab2322a-52ec-4e97-b3dd-4af72d5fc70d" providerId="AD" clId="Web-{02197EE9-3736-A6D2-B4C2-1077F73B2C58}" dt="2023-11-02T11:27:03.260" v="6"/>
          <ac:spMkLst>
            <pc:docMk/>
            <pc:sldMk cId="4118256092" sldId="303"/>
            <ac:spMk id="7" creationId="{55A48389-27DB-D9DD-27C0-1BEC66F39483}"/>
          </ac:spMkLst>
        </pc:spChg>
        <pc:spChg chg="add del mod">
          <ac:chgData name="Enrico Pozzobon" userId="S::enrico.pozzobon@dissecto.com::fab2322a-52ec-4e97-b3dd-4af72d5fc70d" providerId="AD" clId="Web-{02197EE9-3736-A6D2-B4C2-1077F73B2C58}" dt="2023-11-02T11:27:09.510" v="15"/>
          <ac:spMkLst>
            <pc:docMk/>
            <pc:sldMk cId="4118256092" sldId="303"/>
            <ac:spMk id="10" creationId="{2BE1CF2D-E4B1-2DF5-3573-761370B05214}"/>
          </ac:spMkLst>
        </pc:spChg>
        <pc:spChg chg="add del mod">
          <ac:chgData name="Enrico Pozzobon" userId="S::enrico.pozzobon@dissecto.com::fab2322a-52ec-4e97-b3dd-4af72d5fc70d" providerId="AD" clId="Web-{02197EE9-3736-A6D2-B4C2-1077F73B2C58}" dt="2023-11-02T11:27:09.510" v="14"/>
          <ac:spMkLst>
            <pc:docMk/>
            <pc:sldMk cId="4118256092" sldId="303"/>
            <ac:spMk id="12" creationId="{37ED26C7-1370-37A5-6CCC-D42912505E6A}"/>
          </ac:spMkLst>
        </pc:spChg>
        <pc:spChg chg="add del">
          <ac:chgData name="Enrico Pozzobon" userId="S::enrico.pozzobon@dissecto.com::fab2322a-52ec-4e97-b3dd-4af72d5fc70d" providerId="AD" clId="Web-{02197EE9-3736-A6D2-B4C2-1077F73B2C58}" dt="2023-11-02T11:27:08.744" v="12"/>
          <ac:spMkLst>
            <pc:docMk/>
            <pc:sldMk cId="4118256092" sldId="303"/>
            <ac:spMk id="13" creationId="{09EB3C37-B4C0-23DF-68F9-583CCB782508}"/>
          </ac:spMkLst>
        </pc:spChg>
        <pc:spChg chg="add del">
          <ac:chgData name="Enrico Pozzobon" userId="S::enrico.pozzobon@dissecto.com::fab2322a-52ec-4e97-b3dd-4af72d5fc70d" providerId="AD" clId="Web-{02197EE9-3736-A6D2-B4C2-1077F73B2C58}" dt="2023-11-02T11:27:08.744" v="12"/>
          <ac:spMkLst>
            <pc:docMk/>
            <pc:sldMk cId="4118256092" sldId="303"/>
            <ac:spMk id="14" creationId="{55A48389-27DB-D9DD-27C0-1BEC66F39483}"/>
          </ac:spMkLst>
        </pc:spChg>
        <pc:picChg chg="add del">
          <ac:chgData name="Enrico Pozzobon" userId="S::enrico.pozzobon@dissecto.com::fab2322a-52ec-4e97-b3dd-4af72d5fc70d" providerId="AD" clId="Web-{02197EE9-3736-A6D2-B4C2-1077F73B2C58}" dt="2023-11-02T11:27:09.510" v="13"/>
          <ac:picMkLst>
            <pc:docMk/>
            <pc:sldMk cId="4118256092" sldId="303"/>
            <ac:picMk id="4" creationId="{C8186759-8683-1B3B-B799-DC69ED62FE13}"/>
          </ac:picMkLst>
        </pc:picChg>
        <pc:picChg chg="add del">
          <ac:chgData name="Enrico Pozzobon" userId="S::enrico.pozzobon@dissecto.com::fab2322a-52ec-4e97-b3dd-4af72d5fc70d" providerId="AD" clId="Web-{02197EE9-3736-A6D2-B4C2-1077F73B2C58}" dt="2023-11-02T11:27:09.510" v="16"/>
          <ac:picMkLst>
            <pc:docMk/>
            <pc:sldMk cId="4118256092" sldId="303"/>
            <ac:picMk id="6" creationId="{1E7EE37D-14B3-CAA9-B49E-0D67CB7BB793}"/>
          </ac:picMkLst>
        </pc:picChg>
        <pc:picChg chg="add del">
          <ac:chgData name="Enrico Pozzobon" userId="S::enrico.pozzobon@dissecto.com::fab2322a-52ec-4e97-b3dd-4af72d5fc70d" providerId="AD" clId="Web-{02197EE9-3736-A6D2-B4C2-1077F73B2C58}" dt="2023-11-02T11:27:03.260" v="6"/>
          <ac:picMkLst>
            <pc:docMk/>
            <pc:sldMk cId="4118256092" sldId="303"/>
            <ac:picMk id="8" creationId="{BE4D41E8-5AE3-3CD1-8407-4B0E1272CECF}"/>
          </ac:picMkLst>
        </pc:picChg>
        <pc:picChg chg="add del">
          <ac:chgData name="Enrico Pozzobon" userId="S::enrico.pozzobon@dissecto.com::fab2322a-52ec-4e97-b3dd-4af72d5fc70d" providerId="AD" clId="Web-{02197EE9-3736-A6D2-B4C2-1077F73B2C58}" dt="2023-11-02T11:27:08.744" v="12"/>
          <ac:picMkLst>
            <pc:docMk/>
            <pc:sldMk cId="4118256092" sldId="303"/>
            <ac:picMk id="15" creationId="{BE4D41E8-5AE3-3CD1-8407-4B0E1272CECF}"/>
          </ac:picMkLst>
        </pc:picChg>
      </pc:sldChg>
      <pc:sldChg chg="addSp delSp modSp new">
        <pc:chgData name="Enrico Pozzobon" userId="S::enrico.pozzobon@dissecto.com::fab2322a-52ec-4e97-b3dd-4af72d5fc70d" providerId="AD" clId="Web-{02197EE9-3736-A6D2-B4C2-1077F73B2C58}" dt="2023-11-02T11:28:34.229" v="41" actId="14100"/>
        <pc:sldMkLst>
          <pc:docMk/>
          <pc:sldMk cId="467523115" sldId="306"/>
        </pc:sldMkLst>
        <pc:spChg chg="del">
          <ac:chgData name="Enrico Pozzobon" userId="S::enrico.pozzobon@dissecto.com::fab2322a-52ec-4e97-b3dd-4af72d5fc70d" providerId="AD" clId="Web-{02197EE9-3736-A6D2-B4C2-1077F73B2C58}" dt="2023-11-02T11:26:49.041" v="2"/>
          <ac:spMkLst>
            <pc:docMk/>
            <pc:sldMk cId="467523115" sldId="306"/>
            <ac:spMk id="2" creationId="{586DEC9F-4412-3503-F599-4F6AABEF6367}"/>
          </ac:spMkLst>
        </pc:spChg>
        <pc:spChg chg="del">
          <ac:chgData name="Enrico Pozzobon" userId="S::enrico.pozzobon@dissecto.com::fab2322a-52ec-4e97-b3dd-4af72d5fc70d" providerId="AD" clId="Web-{02197EE9-3736-A6D2-B4C2-1077F73B2C58}" dt="2023-11-02T11:26:47.822" v="1"/>
          <ac:spMkLst>
            <pc:docMk/>
            <pc:sldMk cId="467523115" sldId="306"/>
            <ac:spMk id="3" creationId="{08C9A6CD-CF06-EB5B-DCAB-808B0CED12B7}"/>
          </ac:spMkLst>
        </pc:spChg>
        <pc:spChg chg="add mod">
          <ac:chgData name="Enrico Pozzobon" userId="S::enrico.pozzobon@dissecto.com::fab2322a-52ec-4e97-b3dd-4af72d5fc70d" providerId="AD" clId="Web-{02197EE9-3736-A6D2-B4C2-1077F73B2C58}" dt="2023-11-02T11:28:34.229" v="41" actId="14100"/>
          <ac:spMkLst>
            <pc:docMk/>
            <pc:sldMk cId="467523115" sldId="306"/>
            <ac:spMk id="6" creationId="{24DDC881-5A65-14EC-A31F-99C93EA3661B}"/>
          </ac:spMkLst>
        </pc:spChg>
        <pc:picChg chg="add mod ord">
          <ac:chgData name="Enrico Pozzobon" userId="S::enrico.pozzobon@dissecto.com::fab2322a-52ec-4e97-b3dd-4af72d5fc70d" providerId="AD" clId="Web-{02197EE9-3736-A6D2-B4C2-1077F73B2C58}" dt="2023-11-02T11:28:09.635" v="28" actId="1076"/>
          <ac:picMkLst>
            <pc:docMk/>
            <pc:sldMk cId="467523115" sldId="306"/>
            <ac:picMk id="4" creationId="{8756BDED-FC29-B231-4CCD-6EC0A9571010}"/>
          </ac:picMkLst>
        </pc:picChg>
      </pc:sldChg>
    </pc:docChg>
  </pc:docChgLst>
  <pc:docChgLst>
    <pc:chgData name="Enrico Pozzobon" userId="fab2322a-52ec-4e97-b3dd-4af72d5fc70d" providerId="ADAL" clId="{4BADB43D-0ACC-442E-8B05-2B23767AE7B1}"/>
    <pc:docChg chg="undo custSel addSld delSld modSld sldOrd">
      <pc:chgData name="Enrico Pozzobon" userId="fab2322a-52ec-4e97-b3dd-4af72d5fc70d" providerId="ADAL" clId="{4BADB43D-0ACC-442E-8B05-2B23767AE7B1}" dt="2023-11-02T14:10:57.377" v="6228" actId="478"/>
      <pc:docMkLst>
        <pc:docMk/>
      </pc:docMkLst>
      <pc:sldChg chg="addSp delSp modSp mod delAnim modAnim">
        <pc:chgData name="Enrico Pozzobon" userId="fab2322a-52ec-4e97-b3dd-4af72d5fc70d" providerId="ADAL" clId="{4BADB43D-0ACC-442E-8B05-2B23767AE7B1}" dt="2023-11-02T12:49:39.945" v="3269" actId="21"/>
        <pc:sldMkLst>
          <pc:docMk/>
          <pc:sldMk cId="109857222" sldId="256"/>
        </pc:sldMkLst>
        <pc:picChg chg="add del mod">
          <ac:chgData name="Enrico Pozzobon" userId="fab2322a-52ec-4e97-b3dd-4af72d5fc70d" providerId="ADAL" clId="{4BADB43D-0ACC-442E-8B05-2B23767AE7B1}" dt="2023-11-02T12:49:39.945" v="3269" actId="21"/>
          <ac:picMkLst>
            <pc:docMk/>
            <pc:sldMk cId="109857222" sldId="256"/>
            <ac:picMk id="4" creationId="{3F52E367-5717-A8D7-958B-FEA4F65E5B84}"/>
          </ac:picMkLst>
        </pc:picChg>
      </pc:sldChg>
      <pc:sldChg chg="modNotesTx">
        <pc:chgData name="Enrico Pozzobon" userId="fab2322a-52ec-4e97-b3dd-4af72d5fc70d" providerId="ADAL" clId="{4BADB43D-0ACC-442E-8B05-2B23767AE7B1}" dt="2023-11-02T12:02:49.079" v="1610" actId="20577"/>
        <pc:sldMkLst>
          <pc:docMk/>
          <pc:sldMk cId="350950410" sldId="257"/>
        </pc:sldMkLst>
      </pc:sldChg>
      <pc:sldChg chg="addSp delSp mod modNotesTx">
        <pc:chgData name="Enrico Pozzobon" userId="fab2322a-52ec-4e97-b3dd-4af72d5fc70d" providerId="ADAL" clId="{4BADB43D-0ACC-442E-8B05-2B23767AE7B1}" dt="2023-11-02T12:10:31.612" v="2417" actId="20577"/>
        <pc:sldMkLst>
          <pc:docMk/>
          <pc:sldMk cId="3677951118" sldId="260"/>
        </pc:sldMkLst>
        <pc:spChg chg="add del">
          <ac:chgData name="Enrico Pozzobon" userId="fab2322a-52ec-4e97-b3dd-4af72d5fc70d" providerId="ADAL" clId="{4BADB43D-0ACC-442E-8B05-2B23767AE7B1}" dt="2023-11-02T12:03:53.757" v="1668" actId="22"/>
          <ac:spMkLst>
            <pc:docMk/>
            <pc:sldMk cId="3677951118" sldId="260"/>
            <ac:spMk id="8" creationId="{D0E7824F-76A7-F6D0-1F9D-7AC7146AD342}"/>
          </ac:spMkLst>
        </pc:spChg>
      </pc:sldChg>
      <pc:sldChg chg="ord modNotesTx">
        <pc:chgData name="Enrico Pozzobon" userId="fab2322a-52ec-4e97-b3dd-4af72d5fc70d" providerId="ADAL" clId="{4BADB43D-0ACC-442E-8B05-2B23767AE7B1}" dt="2023-11-02T12:15:32.413" v="2949" actId="20577"/>
        <pc:sldMkLst>
          <pc:docMk/>
          <pc:sldMk cId="858282885" sldId="261"/>
        </pc:sldMkLst>
      </pc:sldChg>
      <pc:sldChg chg="modSp mod">
        <pc:chgData name="Enrico Pozzobon" userId="fab2322a-52ec-4e97-b3dd-4af72d5fc70d" providerId="ADAL" clId="{4BADB43D-0ACC-442E-8B05-2B23767AE7B1}" dt="2023-11-02T12:37:52.444" v="3143" actId="27636"/>
        <pc:sldMkLst>
          <pc:docMk/>
          <pc:sldMk cId="3009789765" sldId="274"/>
        </pc:sldMkLst>
        <pc:spChg chg="mod">
          <ac:chgData name="Enrico Pozzobon" userId="fab2322a-52ec-4e97-b3dd-4af72d5fc70d" providerId="ADAL" clId="{4BADB43D-0ACC-442E-8B05-2B23767AE7B1}" dt="2023-11-02T12:37:52.444" v="3143" actId="27636"/>
          <ac:spMkLst>
            <pc:docMk/>
            <pc:sldMk cId="3009789765" sldId="274"/>
            <ac:spMk id="2" creationId="{C9B8A0DF-E0AA-C474-A552-D3451D400388}"/>
          </ac:spMkLst>
        </pc:spChg>
      </pc:sldChg>
      <pc:sldChg chg="addSp delSp modSp mod">
        <pc:chgData name="Enrico Pozzobon" userId="fab2322a-52ec-4e97-b3dd-4af72d5fc70d" providerId="ADAL" clId="{4BADB43D-0ACC-442E-8B05-2B23767AE7B1}" dt="2023-11-02T12:36:29.333" v="3134" actId="1076"/>
        <pc:sldMkLst>
          <pc:docMk/>
          <pc:sldMk cId="1427604005" sldId="278"/>
        </pc:sldMkLst>
        <pc:spChg chg="del">
          <ac:chgData name="Enrico Pozzobon" userId="fab2322a-52ec-4e97-b3dd-4af72d5fc70d" providerId="ADAL" clId="{4BADB43D-0ACC-442E-8B05-2B23767AE7B1}" dt="2023-11-02T12:36:09.813" v="3126" actId="478"/>
          <ac:spMkLst>
            <pc:docMk/>
            <pc:sldMk cId="1427604005" sldId="278"/>
            <ac:spMk id="2" creationId="{8A1EB7CA-58AB-8AB3-29A8-30A7415F8EBC}"/>
          </ac:spMkLst>
        </pc:spChg>
        <pc:spChg chg="del">
          <ac:chgData name="Enrico Pozzobon" userId="fab2322a-52ec-4e97-b3dd-4af72d5fc70d" providerId="ADAL" clId="{4BADB43D-0ACC-442E-8B05-2B23767AE7B1}" dt="2023-11-02T12:36:13.524" v="3128" actId="478"/>
          <ac:spMkLst>
            <pc:docMk/>
            <pc:sldMk cId="1427604005" sldId="278"/>
            <ac:spMk id="3" creationId="{C3AE11F6-AF20-5C24-CA34-665E7CA7E273}"/>
          </ac:spMkLst>
        </pc:spChg>
        <pc:spChg chg="add del mod">
          <ac:chgData name="Enrico Pozzobon" userId="fab2322a-52ec-4e97-b3dd-4af72d5fc70d" providerId="ADAL" clId="{4BADB43D-0ACC-442E-8B05-2B23767AE7B1}" dt="2023-11-02T12:36:11.574" v="3127" actId="478"/>
          <ac:spMkLst>
            <pc:docMk/>
            <pc:sldMk cId="1427604005" sldId="278"/>
            <ac:spMk id="6" creationId="{D0C1F3E2-B808-5071-FB2D-AF681B69D512}"/>
          </ac:spMkLst>
        </pc:spChg>
        <pc:spChg chg="add del mod">
          <ac:chgData name="Enrico Pozzobon" userId="fab2322a-52ec-4e97-b3dd-4af72d5fc70d" providerId="ADAL" clId="{4BADB43D-0ACC-442E-8B05-2B23767AE7B1}" dt="2023-11-02T12:36:15.882" v="3129" actId="478"/>
          <ac:spMkLst>
            <pc:docMk/>
            <pc:sldMk cId="1427604005" sldId="278"/>
            <ac:spMk id="8" creationId="{F56FF601-70A3-30F5-2B89-AC1C652D8938}"/>
          </ac:spMkLst>
        </pc:spChg>
        <pc:picChg chg="mod">
          <ac:chgData name="Enrico Pozzobon" userId="fab2322a-52ec-4e97-b3dd-4af72d5fc70d" providerId="ADAL" clId="{4BADB43D-0ACC-442E-8B05-2B23767AE7B1}" dt="2023-11-02T12:36:29.333" v="3134" actId="1076"/>
          <ac:picMkLst>
            <pc:docMk/>
            <pc:sldMk cId="1427604005" sldId="278"/>
            <ac:picMk id="4" creationId="{DA8D233D-C0CC-22B8-D1A8-894CC87274DA}"/>
          </ac:picMkLst>
        </pc:picChg>
      </pc:sldChg>
      <pc:sldChg chg="modNotesTx">
        <pc:chgData name="Enrico Pozzobon" userId="fab2322a-52ec-4e97-b3dd-4af72d5fc70d" providerId="ADAL" clId="{4BADB43D-0ACC-442E-8B05-2B23767AE7B1}" dt="2023-11-02T13:49:22.549" v="5395" actId="20577"/>
        <pc:sldMkLst>
          <pc:docMk/>
          <pc:sldMk cId="3971746821" sldId="280"/>
        </pc:sldMkLst>
      </pc:sldChg>
      <pc:sldChg chg="modAnim">
        <pc:chgData name="Enrico Pozzobon" userId="fab2322a-52ec-4e97-b3dd-4af72d5fc70d" providerId="ADAL" clId="{4BADB43D-0ACC-442E-8B05-2B23767AE7B1}" dt="2023-11-02T12:35:34.701" v="3124"/>
        <pc:sldMkLst>
          <pc:docMk/>
          <pc:sldMk cId="1330187045" sldId="281"/>
        </pc:sldMkLst>
      </pc:sldChg>
      <pc:sldChg chg="modNotesTx">
        <pc:chgData name="Enrico Pozzobon" userId="fab2322a-52ec-4e97-b3dd-4af72d5fc70d" providerId="ADAL" clId="{4BADB43D-0ACC-442E-8B05-2B23767AE7B1}" dt="2023-11-02T13:45:20.880" v="4962" actId="20577"/>
        <pc:sldMkLst>
          <pc:docMk/>
          <pc:sldMk cId="433931652" sldId="285"/>
        </pc:sldMkLst>
      </pc:sldChg>
      <pc:sldChg chg="add ord">
        <pc:chgData name="Enrico Pozzobon" userId="fab2322a-52ec-4e97-b3dd-4af72d5fc70d" providerId="ADAL" clId="{4BADB43D-0ACC-442E-8B05-2B23767AE7B1}" dt="2023-11-02T12:38:20.227" v="3151"/>
        <pc:sldMkLst>
          <pc:docMk/>
          <pc:sldMk cId="34701341" sldId="286"/>
        </pc:sldMkLst>
      </pc:sldChg>
      <pc:sldChg chg="add ord">
        <pc:chgData name="Enrico Pozzobon" userId="fab2322a-52ec-4e97-b3dd-4af72d5fc70d" providerId="ADAL" clId="{4BADB43D-0ACC-442E-8B05-2B23767AE7B1}" dt="2023-11-02T12:38:18.235" v="3149"/>
        <pc:sldMkLst>
          <pc:docMk/>
          <pc:sldMk cId="934745195" sldId="287"/>
        </pc:sldMkLst>
      </pc:sldChg>
      <pc:sldChg chg="modSp mod modAnim">
        <pc:chgData name="Enrico Pozzobon" userId="fab2322a-52ec-4e97-b3dd-4af72d5fc70d" providerId="ADAL" clId="{4BADB43D-0ACC-442E-8B05-2B23767AE7B1}" dt="2023-11-02T13:59:16.034" v="5826"/>
        <pc:sldMkLst>
          <pc:docMk/>
          <pc:sldMk cId="99850688" sldId="289"/>
        </pc:sldMkLst>
        <pc:spChg chg="mod">
          <ac:chgData name="Enrico Pozzobon" userId="fab2322a-52ec-4e97-b3dd-4af72d5fc70d" providerId="ADAL" clId="{4BADB43D-0ACC-442E-8B05-2B23767AE7B1}" dt="2023-11-02T13:58:35.318" v="5825" actId="20577"/>
          <ac:spMkLst>
            <pc:docMk/>
            <pc:sldMk cId="99850688" sldId="289"/>
            <ac:spMk id="3" creationId="{CEBA5F18-D88A-A61C-57CC-E69D30D39A38}"/>
          </ac:spMkLst>
        </pc:spChg>
      </pc:sldChg>
      <pc:sldChg chg="addSp delSp modSp mod">
        <pc:chgData name="Enrico Pozzobon" userId="fab2322a-52ec-4e97-b3dd-4af72d5fc70d" providerId="ADAL" clId="{4BADB43D-0ACC-442E-8B05-2B23767AE7B1}" dt="2023-11-02T11:35:16.883" v="17"/>
        <pc:sldMkLst>
          <pc:docMk/>
          <pc:sldMk cId="342906605" sldId="290"/>
        </pc:sldMkLst>
        <pc:spChg chg="mod">
          <ac:chgData name="Enrico Pozzobon" userId="fab2322a-52ec-4e97-b3dd-4af72d5fc70d" providerId="ADAL" clId="{4BADB43D-0ACC-442E-8B05-2B23767AE7B1}" dt="2023-11-02T11:35:03.659" v="15" actId="20577"/>
          <ac:spMkLst>
            <pc:docMk/>
            <pc:sldMk cId="342906605" sldId="290"/>
            <ac:spMk id="2" creationId="{6E5D17EF-188F-7034-7F7B-F7D10EF8FAD1}"/>
          </ac:spMkLst>
        </pc:spChg>
        <pc:picChg chg="del">
          <ac:chgData name="Enrico Pozzobon" userId="fab2322a-52ec-4e97-b3dd-4af72d5fc70d" providerId="ADAL" clId="{4BADB43D-0ACC-442E-8B05-2B23767AE7B1}" dt="2023-11-02T11:35:16.599" v="16" actId="478"/>
          <ac:picMkLst>
            <pc:docMk/>
            <pc:sldMk cId="342906605" sldId="290"/>
            <ac:picMk id="3" creationId="{15DF382C-F5B9-227E-5AE2-086244A26515}"/>
          </ac:picMkLst>
        </pc:picChg>
        <pc:picChg chg="add mod">
          <ac:chgData name="Enrico Pozzobon" userId="fab2322a-52ec-4e97-b3dd-4af72d5fc70d" providerId="ADAL" clId="{4BADB43D-0ACC-442E-8B05-2B23767AE7B1}" dt="2023-11-02T11:35:16.883" v="17"/>
          <ac:picMkLst>
            <pc:docMk/>
            <pc:sldMk cId="342906605" sldId="290"/>
            <ac:picMk id="5" creationId="{007139DF-5D3F-A140-C2C7-85E2063CCAB5}"/>
          </ac:picMkLst>
        </pc:picChg>
      </pc:sldChg>
      <pc:sldChg chg="ord modNotesTx">
        <pc:chgData name="Enrico Pozzobon" userId="fab2322a-52ec-4e97-b3dd-4af72d5fc70d" providerId="ADAL" clId="{4BADB43D-0ACC-442E-8B05-2B23767AE7B1}" dt="2023-11-02T12:21:30.627" v="3081"/>
        <pc:sldMkLst>
          <pc:docMk/>
          <pc:sldMk cId="485899232" sldId="291"/>
        </pc:sldMkLst>
      </pc:sldChg>
      <pc:sldChg chg="modSp mod ord">
        <pc:chgData name="Enrico Pozzobon" userId="fab2322a-52ec-4e97-b3dd-4af72d5fc70d" providerId="ADAL" clId="{4BADB43D-0ACC-442E-8B05-2B23767AE7B1}" dt="2023-11-02T13:08:20.169" v="4716" actId="20577"/>
        <pc:sldMkLst>
          <pc:docMk/>
          <pc:sldMk cId="3902051928" sldId="292"/>
        </pc:sldMkLst>
        <pc:spChg chg="mod">
          <ac:chgData name="Enrico Pozzobon" userId="fab2322a-52ec-4e97-b3dd-4af72d5fc70d" providerId="ADAL" clId="{4BADB43D-0ACC-442E-8B05-2B23767AE7B1}" dt="2023-11-02T12:51:59.928" v="3449" actId="20577"/>
          <ac:spMkLst>
            <pc:docMk/>
            <pc:sldMk cId="3902051928" sldId="292"/>
            <ac:spMk id="2" creationId="{55925CCA-50E3-22FA-7C81-66F61322B0EB}"/>
          </ac:spMkLst>
        </pc:spChg>
        <pc:spChg chg="mod">
          <ac:chgData name="Enrico Pozzobon" userId="fab2322a-52ec-4e97-b3dd-4af72d5fc70d" providerId="ADAL" clId="{4BADB43D-0ACC-442E-8B05-2B23767AE7B1}" dt="2023-11-02T13:08:20.169" v="4716" actId="20577"/>
          <ac:spMkLst>
            <pc:docMk/>
            <pc:sldMk cId="3902051928" sldId="292"/>
            <ac:spMk id="3" creationId="{BC687179-4DB1-C18B-5EC6-D3C15975D982}"/>
          </ac:spMkLst>
        </pc:spChg>
      </pc:sldChg>
      <pc:sldChg chg="del ord">
        <pc:chgData name="Enrico Pozzobon" userId="fab2322a-52ec-4e97-b3dd-4af72d5fc70d" providerId="ADAL" clId="{4BADB43D-0ACC-442E-8B05-2B23767AE7B1}" dt="2023-11-02T11:35:37.672" v="18" actId="47"/>
        <pc:sldMkLst>
          <pc:docMk/>
          <pc:sldMk cId="2712611394" sldId="293"/>
        </pc:sldMkLst>
      </pc:sldChg>
      <pc:sldChg chg="del">
        <pc:chgData name="Enrico Pozzobon" userId="fab2322a-52ec-4e97-b3dd-4af72d5fc70d" providerId="ADAL" clId="{4BADB43D-0ACC-442E-8B05-2B23767AE7B1}" dt="2023-11-02T12:51:39.884" v="3441" actId="47"/>
        <pc:sldMkLst>
          <pc:docMk/>
          <pc:sldMk cId="3438014022" sldId="294"/>
        </pc:sldMkLst>
      </pc:sldChg>
      <pc:sldChg chg="modSp mod">
        <pc:chgData name="Enrico Pozzobon" userId="fab2322a-52ec-4e97-b3dd-4af72d5fc70d" providerId="ADAL" clId="{4BADB43D-0ACC-442E-8B05-2B23767AE7B1}" dt="2023-11-02T12:41:22.468" v="3261" actId="20577"/>
        <pc:sldMkLst>
          <pc:docMk/>
          <pc:sldMk cId="54202184" sldId="295"/>
        </pc:sldMkLst>
        <pc:spChg chg="mod">
          <ac:chgData name="Enrico Pozzobon" userId="fab2322a-52ec-4e97-b3dd-4af72d5fc70d" providerId="ADAL" clId="{4BADB43D-0ACC-442E-8B05-2B23767AE7B1}" dt="2023-11-02T12:41:22.468" v="3261" actId="20577"/>
          <ac:spMkLst>
            <pc:docMk/>
            <pc:sldMk cId="54202184" sldId="295"/>
            <ac:spMk id="3" creationId="{479D1609-91A9-58AA-CA92-D5D04E57DAB6}"/>
          </ac:spMkLst>
        </pc:spChg>
      </pc:sldChg>
      <pc:sldChg chg="modNotesTx">
        <pc:chgData name="Enrico Pozzobon" userId="fab2322a-52ec-4e97-b3dd-4af72d5fc70d" providerId="ADAL" clId="{4BADB43D-0ACC-442E-8B05-2B23767AE7B1}" dt="2023-11-02T12:12:20.677" v="2696" actId="6549"/>
        <pc:sldMkLst>
          <pc:docMk/>
          <pc:sldMk cId="4238966696" sldId="297"/>
        </pc:sldMkLst>
      </pc:sldChg>
      <pc:sldChg chg="delSp mod">
        <pc:chgData name="Enrico Pozzobon" userId="fab2322a-52ec-4e97-b3dd-4af72d5fc70d" providerId="ADAL" clId="{4BADB43D-0ACC-442E-8B05-2B23767AE7B1}" dt="2023-11-02T12:39:10.307" v="3152" actId="478"/>
        <pc:sldMkLst>
          <pc:docMk/>
          <pc:sldMk cId="2383560737" sldId="299"/>
        </pc:sldMkLst>
        <pc:spChg chg="del">
          <ac:chgData name="Enrico Pozzobon" userId="fab2322a-52ec-4e97-b3dd-4af72d5fc70d" providerId="ADAL" clId="{4BADB43D-0ACC-442E-8B05-2B23767AE7B1}" dt="2023-11-02T12:39:10.307" v="3152" actId="478"/>
          <ac:spMkLst>
            <pc:docMk/>
            <pc:sldMk cId="2383560737" sldId="299"/>
            <ac:spMk id="5" creationId="{88C3EFFE-66B5-960D-2FDF-DBDC66128AF5}"/>
          </ac:spMkLst>
        </pc:spChg>
      </pc:sldChg>
      <pc:sldChg chg="ord">
        <pc:chgData name="Enrico Pozzobon" userId="fab2322a-52ec-4e97-b3dd-4af72d5fc70d" providerId="ADAL" clId="{4BADB43D-0ACC-442E-8B05-2B23767AE7B1}" dt="2023-11-02T12:51:36.897" v="3440"/>
        <pc:sldMkLst>
          <pc:docMk/>
          <pc:sldMk cId="350292324" sldId="300"/>
        </pc:sldMkLst>
      </pc:sldChg>
      <pc:sldChg chg="addSp delSp modSp mod addAnim delAnim modAnim modNotesTx">
        <pc:chgData name="Enrico Pozzobon" userId="fab2322a-52ec-4e97-b3dd-4af72d5fc70d" providerId="ADAL" clId="{4BADB43D-0ACC-442E-8B05-2B23767AE7B1}" dt="2023-11-02T14:10:57.377" v="6228" actId="478"/>
        <pc:sldMkLst>
          <pc:docMk/>
          <pc:sldMk cId="4118256092" sldId="303"/>
        </pc:sldMkLst>
        <pc:picChg chg="del">
          <ac:chgData name="Enrico Pozzobon" userId="fab2322a-52ec-4e97-b3dd-4af72d5fc70d" providerId="ADAL" clId="{4BADB43D-0ACC-442E-8B05-2B23767AE7B1}" dt="2023-11-02T12:44:49.208" v="3262" actId="478"/>
          <ac:picMkLst>
            <pc:docMk/>
            <pc:sldMk cId="4118256092" sldId="303"/>
            <ac:picMk id="4" creationId="{C8186759-8683-1B3B-B799-DC69ED62FE13}"/>
          </ac:picMkLst>
        </pc:picChg>
        <pc:picChg chg="add del mod ord">
          <ac:chgData name="Enrico Pozzobon" userId="fab2322a-52ec-4e97-b3dd-4af72d5fc70d" providerId="ADAL" clId="{4BADB43D-0ACC-442E-8B05-2B23767AE7B1}" dt="2023-11-02T12:49:09.891" v="3266" actId="478"/>
          <ac:picMkLst>
            <pc:docMk/>
            <pc:sldMk cId="4118256092" sldId="303"/>
            <ac:picMk id="5" creationId="{21D4A7BF-3F96-0ED4-54AF-5A94B1EFEFBE}"/>
          </ac:picMkLst>
        </pc:picChg>
        <pc:picChg chg="add del mod ord">
          <ac:chgData name="Enrico Pozzobon" userId="fab2322a-52ec-4e97-b3dd-4af72d5fc70d" providerId="ADAL" clId="{4BADB43D-0ACC-442E-8B05-2B23767AE7B1}" dt="2023-11-02T14:10:57.377" v="6228" actId="478"/>
          <ac:picMkLst>
            <pc:docMk/>
            <pc:sldMk cId="4118256092" sldId="303"/>
            <ac:picMk id="7" creationId="{D5E28C50-5EDA-67F7-37F3-3CE5317FDE53}"/>
          </ac:picMkLst>
        </pc:picChg>
        <pc:picChg chg="add del mod">
          <ac:chgData name="Enrico Pozzobon" userId="fab2322a-52ec-4e97-b3dd-4af72d5fc70d" providerId="ADAL" clId="{4BADB43D-0ACC-442E-8B05-2B23767AE7B1}" dt="2023-11-02T14:10:57.011" v="6227"/>
          <ac:picMkLst>
            <pc:docMk/>
            <pc:sldMk cId="4118256092" sldId="303"/>
            <ac:picMk id="8" creationId="{AF5080D7-F4ED-5B51-6CC5-53DC559405E5}"/>
          </ac:picMkLst>
        </pc:picChg>
      </pc:sldChg>
      <pc:sldChg chg="modNotesTx">
        <pc:chgData name="Enrico Pozzobon" userId="fab2322a-52ec-4e97-b3dd-4af72d5fc70d" providerId="ADAL" clId="{4BADB43D-0ACC-442E-8B05-2B23767AE7B1}" dt="2023-11-02T11:46:21.153" v="549" actId="6549"/>
        <pc:sldMkLst>
          <pc:docMk/>
          <pc:sldMk cId="467523115" sldId="306"/>
        </pc:sldMkLst>
      </pc:sldChg>
      <pc:sldChg chg="new del">
        <pc:chgData name="Enrico Pozzobon" userId="fab2322a-52ec-4e97-b3dd-4af72d5fc70d" providerId="ADAL" clId="{4BADB43D-0ACC-442E-8B05-2B23767AE7B1}" dt="2023-11-02T11:34:16.220" v="5" actId="47"/>
        <pc:sldMkLst>
          <pc:docMk/>
          <pc:sldMk cId="1910764038" sldId="307"/>
        </pc:sldMkLst>
      </pc:sldChg>
      <pc:sldChg chg="addSp delSp modSp new mod modAnim modNotesTx">
        <pc:chgData name="Enrico Pozzobon" userId="fab2322a-52ec-4e97-b3dd-4af72d5fc70d" providerId="ADAL" clId="{4BADB43D-0ACC-442E-8B05-2B23767AE7B1}" dt="2023-11-02T12:01:07.037" v="1399" actId="20577"/>
        <pc:sldMkLst>
          <pc:docMk/>
          <pc:sldMk cId="3028913267" sldId="307"/>
        </pc:sldMkLst>
        <pc:spChg chg="mod ord">
          <ac:chgData name="Enrico Pozzobon" userId="fab2322a-52ec-4e97-b3dd-4af72d5fc70d" providerId="ADAL" clId="{4BADB43D-0ACC-442E-8B05-2B23767AE7B1}" dt="2023-11-02T11:57:20.319" v="675" actId="167"/>
          <ac:spMkLst>
            <pc:docMk/>
            <pc:sldMk cId="3028913267" sldId="307"/>
            <ac:spMk id="2" creationId="{45E55015-39DC-4D73-FB9D-E53A6AF43025}"/>
          </ac:spMkLst>
        </pc:spChg>
        <pc:spChg chg="del">
          <ac:chgData name="Enrico Pozzobon" userId="fab2322a-52ec-4e97-b3dd-4af72d5fc70d" providerId="ADAL" clId="{4BADB43D-0ACC-442E-8B05-2B23767AE7B1}" dt="2023-11-02T11:52:16.828" v="662" actId="931"/>
          <ac:spMkLst>
            <pc:docMk/>
            <pc:sldMk cId="3028913267" sldId="307"/>
            <ac:spMk id="3" creationId="{AA116A3E-440B-E8FD-4DD3-96CFDEA6AD3B}"/>
          </ac:spMkLst>
        </pc:spChg>
        <pc:picChg chg="add mod">
          <ac:chgData name="Enrico Pozzobon" userId="fab2322a-52ec-4e97-b3dd-4af72d5fc70d" providerId="ADAL" clId="{4BADB43D-0ACC-442E-8B05-2B23767AE7B1}" dt="2023-11-02T11:52:16.828" v="662" actId="931"/>
          <ac:picMkLst>
            <pc:docMk/>
            <pc:sldMk cId="3028913267" sldId="307"/>
            <ac:picMk id="5" creationId="{7FBFE926-1E55-3D91-C8B9-D47D199879C5}"/>
          </ac:picMkLst>
        </pc:picChg>
        <pc:picChg chg="add mod ord">
          <ac:chgData name="Enrico Pozzobon" userId="fab2322a-52ec-4e97-b3dd-4af72d5fc70d" providerId="ADAL" clId="{4BADB43D-0ACC-442E-8B05-2B23767AE7B1}" dt="2023-11-02T11:54:45.182" v="671" actId="167"/>
          <ac:picMkLst>
            <pc:docMk/>
            <pc:sldMk cId="3028913267" sldId="307"/>
            <ac:picMk id="7" creationId="{23A2F2E7-7024-421A-4334-A7A6EC04419F}"/>
          </ac:picMkLst>
        </pc:picChg>
        <pc:picChg chg="add mod ord">
          <ac:chgData name="Enrico Pozzobon" userId="fab2322a-52ec-4e97-b3dd-4af72d5fc70d" providerId="ADAL" clId="{4BADB43D-0ACC-442E-8B05-2B23767AE7B1}" dt="2023-11-02T11:54:52.904" v="672" actId="167"/>
          <ac:picMkLst>
            <pc:docMk/>
            <pc:sldMk cId="3028913267" sldId="307"/>
            <ac:picMk id="9" creationId="{7842F559-9360-0602-238D-6D67A8B8076F}"/>
          </ac:picMkLst>
        </pc:picChg>
        <pc:picChg chg="add mod ord">
          <ac:chgData name="Enrico Pozzobon" userId="fab2322a-52ec-4e97-b3dd-4af72d5fc70d" providerId="ADAL" clId="{4BADB43D-0ACC-442E-8B05-2B23767AE7B1}" dt="2023-11-02T11:54:20.453" v="667" actId="167"/>
          <ac:picMkLst>
            <pc:docMk/>
            <pc:sldMk cId="3028913267" sldId="307"/>
            <ac:picMk id="11" creationId="{C77102D2-86D7-938F-C983-EDC14A6A8625}"/>
          </ac:picMkLst>
        </pc:picChg>
      </pc:sldChg>
      <pc:sldChg chg="new del">
        <pc:chgData name="Enrico Pozzobon" userId="fab2322a-52ec-4e97-b3dd-4af72d5fc70d" providerId="ADAL" clId="{4BADB43D-0ACC-442E-8B05-2B23767AE7B1}" dt="2023-11-02T11:34:27.071" v="7" actId="47"/>
        <pc:sldMkLst>
          <pc:docMk/>
          <pc:sldMk cId="734613075" sldId="308"/>
        </pc:sldMkLst>
      </pc:sldChg>
      <pc:sldChg chg="addSp modSp add mod modNotesTx">
        <pc:chgData name="Enrico Pozzobon" userId="fab2322a-52ec-4e97-b3dd-4af72d5fc70d" providerId="ADAL" clId="{4BADB43D-0ACC-442E-8B05-2B23767AE7B1}" dt="2023-11-02T12:12:04.546" v="2650" actId="20577"/>
        <pc:sldMkLst>
          <pc:docMk/>
          <pc:sldMk cId="1269320287" sldId="308"/>
        </pc:sldMkLst>
        <pc:cxnChg chg="add mod">
          <ac:chgData name="Enrico Pozzobon" userId="fab2322a-52ec-4e97-b3dd-4af72d5fc70d" providerId="ADAL" clId="{4BADB43D-0ACC-442E-8B05-2B23767AE7B1}" dt="2023-11-02T12:09:25.124" v="2250" actId="208"/>
          <ac:cxnSpMkLst>
            <pc:docMk/>
            <pc:sldMk cId="1269320287" sldId="308"/>
            <ac:cxnSpMk id="4" creationId="{471E7D77-A857-1FCA-563F-033842E3C358}"/>
          </ac:cxnSpMkLst>
        </pc:cxnChg>
        <pc:cxnChg chg="add mod">
          <ac:chgData name="Enrico Pozzobon" userId="fab2322a-52ec-4e97-b3dd-4af72d5fc70d" providerId="ADAL" clId="{4BADB43D-0ACC-442E-8B05-2B23767AE7B1}" dt="2023-11-02T12:09:25.124" v="2250" actId="208"/>
          <ac:cxnSpMkLst>
            <pc:docMk/>
            <pc:sldMk cId="1269320287" sldId="308"/>
            <ac:cxnSpMk id="5" creationId="{2CE9CD90-3CE9-8BB1-F382-CEFDB01F4EDF}"/>
          </ac:cxnSpMkLst>
        </pc:cxnChg>
      </pc:sldChg>
      <pc:sldChg chg="addSp delSp modSp add mod modNotesTx">
        <pc:chgData name="Enrico Pozzobon" userId="fab2322a-52ec-4e97-b3dd-4af72d5fc70d" providerId="ADAL" clId="{4BADB43D-0ACC-442E-8B05-2B23767AE7B1}" dt="2023-11-02T14:01:56.596" v="6194" actId="20577"/>
        <pc:sldMkLst>
          <pc:docMk/>
          <pc:sldMk cId="1117441286" sldId="309"/>
        </pc:sldMkLst>
        <pc:spChg chg="del">
          <ac:chgData name="Enrico Pozzobon" userId="fab2322a-52ec-4e97-b3dd-4af72d5fc70d" providerId="ADAL" clId="{4BADB43D-0ACC-442E-8B05-2B23767AE7B1}" dt="2023-11-02T12:20:49.567" v="3069" actId="478"/>
          <ac:spMkLst>
            <pc:docMk/>
            <pc:sldMk cId="1117441286" sldId="309"/>
            <ac:spMk id="2" creationId="{6E5D17EF-188F-7034-7F7B-F7D10EF8FAD1}"/>
          </ac:spMkLst>
        </pc:spChg>
        <pc:spChg chg="del">
          <ac:chgData name="Enrico Pozzobon" userId="fab2322a-52ec-4e97-b3dd-4af72d5fc70d" providerId="ADAL" clId="{4BADB43D-0ACC-442E-8B05-2B23767AE7B1}" dt="2023-11-02T12:20:47.555" v="3068" actId="478"/>
          <ac:spMkLst>
            <pc:docMk/>
            <pc:sldMk cId="1117441286" sldId="309"/>
            <ac:spMk id="4" creationId="{5725227A-7D9F-6AEB-E710-853E0D2DBC3E}"/>
          </ac:spMkLst>
        </pc:spChg>
        <pc:spChg chg="add del mod">
          <ac:chgData name="Enrico Pozzobon" userId="fab2322a-52ec-4e97-b3dd-4af72d5fc70d" providerId="ADAL" clId="{4BADB43D-0ACC-442E-8B05-2B23767AE7B1}" dt="2023-11-02T12:20:59.525" v="3071" actId="478"/>
          <ac:spMkLst>
            <pc:docMk/>
            <pc:sldMk cId="1117441286" sldId="309"/>
            <ac:spMk id="7" creationId="{7C28D274-70A7-45B1-7C44-37E913FDC2E7}"/>
          </ac:spMkLst>
        </pc:spChg>
        <pc:spChg chg="add del mod">
          <ac:chgData name="Enrico Pozzobon" userId="fab2322a-52ec-4e97-b3dd-4af72d5fc70d" providerId="ADAL" clId="{4BADB43D-0ACC-442E-8B05-2B23767AE7B1}" dt="2023-11-02T12:20:58.195" v="3070" actId="478"/>
          <ac:spMkLst>
            <pc:docMk/>
            <pc:sldMk cId="1117441286" sldId="309"/>
            <ac:spMk id="9" creationId="{A7387A5F-36DC-68EB-2ED6-91B0E5574505}"/>
          </ac:spMkLst>
        </pc:spChg>
        <pc:spChg chg="add mod">
          <ac:chgData name="Enrico Pozzobon" userId="fab2322a-52ec-4e97-b3dd-4af72d5fc70d" providerId="ADAL" clId="{4BADB43D-0ACC-442E-8B05-2B23767AE7B1}" dt="2023-11-02T12:21:53.631" v="3082" actId="1076"/>
          <ac:spMkLst>
            <pc:docMk/>
            <pc:sldMk cId="1117441286" sldId="309"/>
            <ac:spMk id="10" creationId="{8C4264D3-AA0E-963D-F7A8-42F4FF19A2B7}"/>
          </ac:spMkLst>
        </pc:spChg>
        <pc:spChg chg="add mod">
          <ac:chgData name="Enrico Pozzobon" userId="fab2322a-52ec-4e97-b3dd-4af72d5fc70d" providerId="ADAL" clId="{4BADB43D-0ACC-442E-8B05-2B23767AE7B1}" dt="2023-11-02T12:21:53.631" v="3082" actId="1076"/>
          <ac:spMkLst>
            <pc:docMk/>
            <pc:sldMk cId="1117441286" sldId="309"/>
            <ac:spMk id="11" creationId="{CC8C28C8-1EC9-6441-EE16-DC9CD57EB47A}"/>
          </ac:spMkLst>
        </pc:spChg>
        <pc:spChg chg="add mod">
          <ac:chgData name="Enrico Pozzobon" userId="fab2322a-52ec-4e97-b3dd-4af72d5fc70d" providerId="ADAL" clId="{4BADB43D-0ACC-442E-8B05-2B23767AE7B1}" dt="2023-11-02T12:21:53.631" v="3082" actId="1076"/>
          <ac:spMkLst>
            <pc:docMk/>
            <pc:sldMk cId="1117441286" sldId="309"/>
            <ac:spMk id="12" creationId="{4F4F161A-F295-0869-2D17-FDCAFE66F46E}"/>
          </ac:spMkLst>
        </pc:spChg>
        <pc:spChg chg="add mod">
          <ac:chgData name="Enrico Pozzobon" userId="fab2322a-52ec-4e97-b3dd-4af72d5fc70d" providerId="ADAL" clId="{4BADB43D-0ACC-442E-8B05-2B23767AE7B1}" dt="2023-11-02T12:21:53.631" v="3082" actId="1076"/>
          <ac:spMkLst>
            <pc:docMk/>
            <pc:sldMk cId="1117441286" sldId="309"/>
            <ac:spMk id="13" creationId="{C7A40F47-D376-71E1-DFAD-9F5756B02D5D}"/>
          </ac:spMkLst>
        </pc:spChg>
        <pc:spChg chg="add mod">
          <ac:chgData name="Enrico Pozzobon" userId="fab2322a-52ec-4e97-b3dd-4af72d5fc70d" providerId="ADAL" clId="{4BADB43D-0ACC-442E-8B05-2B23767AE7B1}" dt="2023-11-02T12:21:53.631" v="3082" actId="1076"/>
          <ac:spMkLst>
            <pc:docMk/>
            <pc:sldMk cId="1117441286" sldId="309"/>
            <ac:spMk id="14" creationId="{1CA0D70F-469A-C525-8449-277465AC8533}"/>
          </ac:spMkLst>
        </pc:spChg>
        <pc:spChg chg="add mod">
          <ac:chgData name="Enrico Pozzobon" userId="fab2322a-52ec-4e97-b3dd-4af72d5fc70d" providerId="ADAL" clId="{4BADB43D-0ACC-442E-8B05-2B23767AE7B1}" dt="2023-11-02T12:21:53.631" v="3082" actId="1076"/>
          <ac:spMkLst>
            <pc:docMk/>
            <pc:sldMk cId="1117441286" sldId="309"/>
            <ac:spMk id="15" creationId="{B2B5A00D-E033-35C8-6D5B-72FE63F91451}"/>
          </ac:spMkLst>
        </pc:spChg>
      </pc:sldChg>
      <pc:sldChg chg="addSp modSp add mod">
        <pc:chgData name="Enrico Pozzobon" userId="fab2322a-52ec-4e97-b3dd-4af72d5fc70d" providerId="ADAL" clId="{4BADB43D-0ACC-442E-8B05-2B23767AE7B1}" dt="2023-11-02T12:24:17.731" v="3123" actId="207"/>
        <pc:sldMkLst>
          <pc:docMk/>
          <pc:sldMk cId="1118021878" sldId="310"/>
        </pc:sldMkLst>
        <pc:spChg chg="mod">
          <ac:chgData name="Enrico Pozzobon" userId="fab2322a-52ec-4e97-b3dd-4af72d5fc70d" providerId="ADAL" clId="{4BADB43D-0ACC-442E-8B05-2B23767AE7B1}" dt="2023-11-02T12:24:17.731" v="3123" actId="207"/>
          <ac:spMkLst>
            <pc:docMk/>
            <pc:sldMk cId="1118021878" sldId="310"/>
            <ac:spMk id="3" creationId="{05E2226A-4EDD-6B66-962E-60BFDD8B8F5E}"/>
          </ac:spMkLst>
        </pc:spChg>
        <pc:spChg chg="add mod">
          <ac:chgData name="Enrico Pozzobon" userId="fab2322a-52ec-4e97-b3dd-4af72d5fc70d" providerId="ADAL" clId="{4BADB43D-0ACC-442E-8B05-2B23767AE7B1}" dt="2023-11-02T12:23:09.233" v="3098" actId="1076"/>
          <ac:spMkLst>
            <pc:docMk/>
            <pc:sldMk cId="1118021878" sldId="310"/>
            <ac:spMk id="4" creationId="{297DFB20-8FDE-9687-AA90-6B82504780E6}"/>
          </ac:spMkLst>
        </pc:spChg>
        <pc:spChg chg="add mod">
          <ac:chgData name="Enrico Pozzobon" userId="fab2322a-52ec-4e97-b3dd-4af72d5fc70d" providerId="ADAL" clId="{4BADB43D-0ACC-442E-8B05-2B23767AE7B1}" dt="2023-11-02T12:23:25.260" v="3121" actId="14100"/>
          <ac:spMkLst>
            <pc:docMk/>
            <pc:sldMk cId="1118021878" sldId="310"/>
            <ac:spMk id="5" creationId="{884BBB8B-1763-6161-C1DB-A0C1D7C1A0EF}"/>
          </ac:spMkLst>
        </pc:spChg>
      </pc:sldChg>
      <pc:sldChg chg="modSp add mod modAnim">
        <pc:chgData name="Enrico Pozzobon" userId="fab2322a-52ec-4e97-b3dd-4af72d5fc70d" providerId="ADAL" clId="{4BADB43D-0ACC-442E-8B05-2B23767AE7B1}" dt="2023-11-02T13:58:04.636" v="5821"/>
        <pc:sldMkLst>
          <pc:docMk/>
          <pc:sldMk cId="2492219112" sldId="311"/>
        </pc:sldMkLst>
        <pc:spChg chg="mod">
          <ac:chgData name="Enrico Pozzobon" userId="fab2322a-52ec-4e97-b3dd-4af72d5fc70d" providerId="ADAL" clId="{4BADB43D-0ACC-442E-8B05-2B23767AE7B1}" dt="2023-11-02T13:57:57.602" v="5820" actId="20577"/>
          <ac:spMkLst>
            <pc:docMk/>
            <pc:sldMk cId="2492219112" sldId="311"/>
            <ac:spMk id="3" creationId="{C3AE11F6-AF20-5C24-CA34-665E7CA7E273}"/>
          </ac:spMkLst>
        </pc:spChg>
      </pc:sldChg>
      <pc:sldChg chg="modSp add mod">
        <pc:chgData name="Enrico Pozzobon" userId="fab2322a-52ec-4e97-b3dd-4af72d5fc70d" providerId="ADAL" clId="{4BADB43D-0ACC-442E-8B05-2B23767AE7B1}" dt="2023-11-02T12:36:43.228" v="3138" actId="1076"/>
        <pc:sldMkLst>
          <pc:docMk/>
          <pc:sldMk cId="2075486153" sldId="312"/>
        </pc:sldMkLst>
        <pc:picChg chg="mod">
          <ac:chgData name="Enrico Pozzobon" userId="fab2322a-52ec-4e97-b3dd-4af72d5fc70d" providerId="ADAL" clId="{4BADB43D-0ACC-442E-8B05-2B23767AE7B1}" dt="2023-11-02T12:36:43.228" v="3138" actId="1076"/>
          <ac:picMkLst>
            <pc:docMk/>
            <pc:sldMk cId="2075486153" sldId="312"/>
            <ac:picMk id="4" creationId="{DA8D233D-C0CC-22B8-D1A8-894CC87274DA}"/>
          </ac:picMkLst>
        </pc:picChg>
      </pc:sldChg>
      <pc:sldChg chg="modSp add mod">
        <pc:chgData name="Enrico Pozzobon" userId="fab2322a-52ec-4e97-b3dd-4af72d5fc70d" providerId="ADAL" clId="{4BADB43D-0ACC-442E-8B05-2B23767AE7B1}" dt="2023-11-02T14:03:49.503" v="6222" actId="20577"/>
        <pc:sldMkLst>
          <pc:docMk/>
          <pc:sldMk cId="1748505088" sldId="313"/>
        </pc:sldMkLst>
        <pc:spChg chg="mod">
          <ac:chgData name="Enrico Pozzobon" userId="fab2322a-52ec-4e97-b3dd-4af72d5fc70d" providerId="ADAL" clId="{4BADB43D-0ACC-442E-8B05-2B23767AE7B1}" dt="2023-11-02T12:51:44.445" v="3442" actId="20577"/>
          <ac:spMkLst>
            <pc:docMk/>
            <pc:sldMk cId="1748505088" sldId="313"/>
            <ac:spMk id="2" creationId="{55925CCA-50E3-22FA-7C81-66F61322B0EB}"/>
          </ac:spMkLst>
        </pc:spChg>
        <pc:spChg chg="mod">
          <ac:chgData name="Enrico Pozzobon" userId="fab2322a-52ec-4e97-b3dd-4af72d5fc70d" providerId="ADAL" clId="{4BADB43D-0ACC-442E-8B05-2B23767AE7B1}" dt="2023-11-02T14:03:49.503" v="6222" actId="20577"/>
          <ac:spMkLst>
            <pc:docMk/>
            <pc:sldMk cId="1748505088" sldId="313"/>
            <ac:spMk id="3" creationId="{BC687179-4DB1-C18B-5EC6-D3C15975D982}"/>
          </ac:spMkLst>
        </pc:spChg>
      </pc:sldChg>
      <pc:sldChg chg="modSp add mod modAnim">
        <pc:chgData name="Enrico Pozzobon" userId="fab2322a-52ec-4e97-b3dd-4af72d5fc70d" providerId="ADAL" clId="{4BADB43D-0ACC-442E-8B05-2B23767AE7B1}" dt="2023-11-02T13:01:14.886" v="4504"/>
        <pc:sldMkLst>
          <pc:docMk/>
          <pc:sldMk cId="4274749086" sldId="314"/>
        </pc:sldMkLst>
        <pc:spChg chg="mod">
          <ac:chgData name="Enrico Pozzobon" userId="fab2322a-52ec-4e97-b3dd-4af72d5fc70d" providerId="ADAL" clId="{4BADB43D-0ACC-442E-8B05-2B23767AE7B1}" dt="2023-11-02T12:57:18.068" v="3894" actId="20577"/>
          <ac:spMkLst>
            <pc:docMk/>
            <pc:sldMk cId="4274749086" sldId="314"/>
            <ac:spMk id="2" creationId="{55925CCA-50E3-22FA-7C81-66F61322B0EB}"/>
          </ac:spMkLst>
        </pc:spChg>
        <pc:spChg chg="mod">
          <ac:chgData name="Enrico Pozzobon" userId="fab2322a-52ec-4e97-b3dd-4af72d5fc70d" providerId="ADAL" clId="{4BADB43D-0ACC-442E-8B05-2B23767AE7B1}" dt="2023-11-02T13:00:46.974" v="4503" actId="27636"/>
          <ac:spMkLst>
            <pc:docMk/>
            <pc:sldMk cId="4274749086" sldId="314"/>
            <ac:spMk id="3" creationId="{BC687179-4DB1-C18B-5EC6-D3C15975D982}"/>
          </ac:spMkLst>
        </pc:spChg>
      </pc:sldChg>
    </pc:docChg>
  </pc:docChgLst>
  <pc:docChgLst>
    <pc:chgData name="Enrico Pozzobon" userId="S::enrico.pozzobon@dissecto.com::fab2322a-52ec-4e97-b3dd-4af72d5fc70d" providerId="AD" clId="Web-{EE29CD4D-A669-02BD-5A1E-E7BE4C352C39}"/>
    <pc:docChg chg="addSld modSld">
      <pc:chgData name="Enrico Pozzobon" userId="S::enrico.pozzobon@dissecto.com::fab2322a-52ec-4e97-b3dd-4af72d5fc70d" providerId="AD" clId="Web-{EE29CD4D-A669-02BD-5A1E-E7BE4C352C39}" dt="2023-11-02T15:08:08.221" v="15" actId="1076"/>
      <pc:docMkLst>
        <pc:docMk/>
      </pc:docMkLst>
      <pc:sldChg chg="addSp delSp modSp new">
        <pc:chgData name="Enrico Pozzobon" userId="S::enrico.pozzobon@dissecto.com::fab2322a-52ec-4e97-b3dd-4af72d5fc70d" providerId="AD" clId="Web-{EE29CD4D-A669-02BD-5A1E-E7BE4C352C39}" dt="2023-11-02T15:08:08.221" v="15" actId="1076"/>
        <pc:sldMkLst>
          <pc:docMk/>
          <pc:sldMk cId="2999837732" sldId="315"/>
        </pc:sldMkLst>
        <pc:spChg chg="del">
          <ac:chgData name="Enrico Pozzobon" userId="S::enrico.pozzobon@dissecto.com::fab2322a-52ec-4e97-b3dd-4af72d5fc70d" providerId="AD" clId="Web-{EE29CD4D-A669-02BD-5A1E-E7BE4C352C39}" dt="2023-11-02T15:07:22.564" v="2"/>
          <ac:spMkLst>
            <pc:docMk/>
            <pc:sldMk cId="2999837732" sldId="315"/>
            <ac:spMk id="2" creationId="{3D0E2A29-2F04-F41F-010E-16DC296250F3}"/>
          </ac:spMkLst>
        </pc:spChg>
        <pc:spChg chg="del">
          <ac:chgData name="Enrico Pozzobon" userId="S::enrico.pozzobon@dissecto.com::fab2322a-52ec-4e97-b3dd-4af72d5fc70d" providerId="AD" clId="Web-{EE29CD4D-A669-02BD-5A1E-E7BE4C352C39}" dt="2023-11-02T15:07:20.486" v="1"/>
          <ac:spMkLst>
            <pc:docMk/>
            <pc:sldMk cId="2999837732" sldId="315"/>
            <ac:spMk id="3" creationId="{7EFF054C-FB48-BC12-221F-1E20467A846A}"/>
          </ac:spMkLst>
        </pc:spChg>
        <pc:picChg chg="add mod">
          <ac:chgData name="Enrico Pozzobon" userId="S::enrico.pozzobon@dissecto.com::fab2322a-52ec-4e97-b3dd-4af72d5fc70d" providerId="AD" clId="Web-{EE29CD4D-A669-02BD-5A1E-E7BE4C352C39}" dt="2023-11-02T15:08:08.221" v="15" actId="1076"/>
          <ac:picMkLst>
            <pc:docMk/>
            <pc:sldMk cId="2999837732" sldId="315"/>
            <ac:picMk id="4" creationId="{DCBABEFC-07B8-9D73-CB27-2ED68A3E0B0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27T18:40:47.7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24395 17754 16383 0 0,'8'0'0'0'0,"13"4"0"0"0,7 2 0 0 0,7 0 0 0 0,2-2 0 0 0,4-1 0 0 0,0-1 0 0 0,1 4 0 0 0,-2 0 0 0 0,1 0 0 0 0,-1-2 0 0 0,0-1 0 0 0,-1-1 0 0 0,1-1 0 0 0,-2-1 0 0 0,-3 0 0 0 0,2 0 0 0 0,-1-1 0 0 0,-2 1 0 0 0,-3 4 0 0 0,-2 2 0 0 0,-1 0 0 0 0,-2-2 0 0 0,0 0 0 0 0,4-2 0 0 0,2-1 0 0 0,-1-1 0 0 0,0 0 0 0 0,-2 0 0 0 0,-1 0 0 0 0,-1-1 0 0 0,-1 1 0 0 0,1 0 0 0 0,-1 0 0 0 0,-1 0 0 0 0,1 0 0 0 0,0 0 0 0 0,0 0 0 0 0,0 0 0 0 0,0 0 0 0 0,1 0 0 0 0,-1 0 0 0 0,0 0 0 0 0,0 0 0 0 0,0 0 0 0 0,0 0 0 0 0,0 0 0 0 0,0 0 0 0 0,1 0 0 0 0,-1 0 0 0 0,0 0 0 0 0,0 0 0 0 0,0 0 0 0 0,0 0 0 0 0,0 0 0 0 0,1 0 0 0 0,-1 0 0 0 0,0 0 0 0 0,0 0 0 0 0,0 0 0 0 0,0 0 0 0 0,0 0 0 0 0,0 0 0 0 0,1 0 0 0 0,-1 0 0 0 0,0 0 0 0 0,0 0 0 0 0,0 0 0 0 0,0 0 0 0 0,0 0 0 0 0,1 0 0 0 0,-1 0 0 0 0,0 0 0 0 0,0 0 0 0 0,0 0 0 0 0,0 0 0 0 0,0 0 0 0 0,0 0 0 0 0,1 0 0 0 0,-1 0 0 0 0,0 0 0 0 0,0 0 0 0 0,0 0 0 0 0,0 0 0 0 0,0 0 0 0 0,0 4 0 0 0,1 2 0 0 0,-1 0 0 0 0,0-2 0 0 0,0 0 0 0 0,0-2 0 0 0,0-1 0 0 0,0-1 0 0 0,1 0 0 0 0,-1 0 0 0 0,0 0 0 0 0,0 4 0 0 0,0 2 0 0 0,0-1 0 0 0,0 0 0 0 0,-4-2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27T18:40:58.7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25638 16298 16383 0 0,'5'0'0'0'0,"5"0"0"0"0,6 0 0 0 0,4 0 0 0 0,4 0 0 0 0,2 0 0 0 0,1 0 0 0 0,0 0 0 0 0,0 0 0 0 0,0 0 0 0 0,0 0 0 0 0,0 0 0 0 0,-1 0 0 0 0,0 0 0 0 0,1 0 0 0 0,-1 0 0 0 0,0 0 0 0 0,0 0 0 0 0,0 0 0 0 0,0 0 0 0 0,-4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27T18:40:58.7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28972 16272 16383 0 0,'4'0'0'0'0,"7"0"0"0"0,5 0 0 0 0,4 0 0 0 0,4 0 0 0 0,2 0 0 0 0,5 0 0 0 0,2 0 0 0 0,0 0 0 0 0,-1 0 0 0 0,-2 0 0 0 0,-2 0 0 0 0,0 0 0 0 0,-2 0 0 0 0,1 0 0 0 0,-1 0 0 0 0,-1 0 0 0 0,1 0 0 0 0,0 0 0 0 0,0 0 0 0 0,0 0 0 0 0,0 0 0 0 0,0 0 0 0 0,0 0 0 0 0,1 0 0 0 0,-1 0 0 0 0,0 0 0 0 0,0 0 0 0 0,0 0 0 0 0,0 0 0 0 0,0 0 0 0 0,-4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F9B9-E216-4623-A37A-877B59836815}" type="datetimeFigureOut">
              <a:t>11/2/2023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30BAB-2B9F-42AD-83A1-A1F095BA1C4C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82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I’m one of the founders of dissecto,</a:t>
            </a:r>
          </a:p>
          <a:p>
            <a:r>
              <a:rPr lang="en-GB"/>
              <a:t>At dissecto we focus on automating penetration testing of ECU for automotive customers</a:t>
            </a:r>
          </a:p>
          <a:p>
            <a:r>
              <a:rPr lang="en-GB"/>
              <a:t>Fault injection is not our focus, but it’s our passion;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62407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Turns out that these kind of bootloaders that delay the authentication of the update until when the entire update is delivered are the perfect target for Wild Jungle Jump attacks</a:t>
            </a:r>
          </a:p>
          <a:p>
            <a:r>
              <a:rPr lang="en-GB"/>
              <a:t>We control approximately 0.1% of the 32bit address space of the processor, approximately 4MB out of 4GB</a:t>
            </a:r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56194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+ trigger signal is usually a UDS request that takes a relatively long time to respond to, indicating that it is executing a lot of code,</a:t>
            </a:r>
          </a:p>
          <a:p>
            <a:r>
              <a:rPr lang="en-GB"/>
              <a:t>Optionally it can be the reset, but then it takes more time to retry.</a:t>
            </a:r>
          </a:p>
          <a:p>
            <a:endParaRPr lang="en-GB"/>
          </a:p>
          <a:p>
            <a:r>
              <a:rPr lang="en-GB"/>
              <a:t>Generally we aim for UDS services that are ready FAST after boot, we want to obtain a rate of 5+ faults per second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8486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5513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63650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Ìt’s</a:t>
            </a:r>
            <a:r>
              <a:rPr lang="en-GB"/>
              <a:t> </a:t>
            </a:r>
            <a:r>
              <a:rPr lang="en-GB" err="1"/>
              <a:t>surpsisingly</a:t>
            </a:r>
            <a:r>
              <a:rPr lang="en-GB"/>
              <a:t> similar to the CDF of success probability of a randomized attack, except it’s much faster</a:t>
            </a:r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39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12662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5391D-6E4B-4763-9987-239636288824}" type="slidenum">
              <a:rPr lang="en-GB" noProof="0" smtClean="0"/>
              <a:t>40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14118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5391D-6E4B-4763-9987-239636288824}" type="slidenum">
              <a:rPr lang="en-GB" noProof="0" smtClean="0"/>
              <a:t>41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2844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Over the last 4 years we got our fair share of successes using fault injection.</a:t>
            </a:r>
          </a:p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35452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Initially we made use of voltage glitching but even though we good results, it was hard to automate our work because</a:t>
            </a:r>
          </a:p>
          <a:p>
            <a:r>
              <a:rPr lang="en-GB"/>
              <a:t>- it required heavy modifications to the targets to become practical</a:t>
            </a:r>
          </a:p>
          <a:p>
            <a:r>
              <a:rPr lang="en-GB"/>
              <a:t>- hard to reproduce, depended on temperature</a:t>
            </a:r>
          </a:p>
          <a:p>
            <a:r>
              <a:rPr lang="en-GB"/>
              <a:t>- we tried to manipulate the temperature with a </a:t>
            </a:r>
            <a:r>
              <a:rPr lang="en-GB" err="1"/>
              <a:t>hairdrier</a:t>
            </a:r>
            <a:endParaRPr lang="en-GB"/>
          </a:p>
          <a:p>
            <a:r>
              <a:rPr lang="en-GB"/>
              <a:t>- we even made got PCBs manufactured and re-balled the target MCU</a:t>
            </a:r>
          </a:p>
          <a:p>
            <a:r>
              <a:rPr lang="en-GB"/>
              <a:t>… we switched to EMFI</a:t>
            </a:r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1936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Props to NXP, sponsoring HWIO</a:t>
            </a:r>
          </a:p>
          <a:p>
            <a:r>
              <a:rPr lang="en-GB"/>
              <a:t>Their MCUs were extremely resilient and we never blew one up</a:t>
            </a:r>
          </a:p>
          <a:p>
            <a:r>
              <a:rPr lang="en-GB"/>
              <a:t>The same can’t be said about other automotive parts manufacturers</a:t>
            </a:r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23254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First we tried to find existing attacks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Existing attack focus 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precisely attacking</a:t>
            </a:r>
            <a:r>
              <a:rPr lang="en-GB"/>
              <a:t> bootup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- precisely timing the attack to hit some specific instruction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r>
              <a:rPr lang="en-US"/>
              <a:t>Requires reverse engineering,</a:t>
            </a:r>
          </a:p>
          <a:p>
            <a:r>
              <a:rPr lang="en-US"/>
              <a:t>knowledge of where the buffers with user controllable data are, </a:t>
            </a:r>
          </a:p>
          <a:p>
            <a:r>
              <a:rPr lang="en-US"/>
              <a:t>Hard to automate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7366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Classic example of how to load user data into PC, causing arbitrary code execution via fault injection</a:t>
            </a:r>
          </a:p>
          <a:p>
            <a:endParaRPr lang="en-US"/>
          </a:p>
          <a:p>
            <a:r>
              <a:rPr lang="en-US"/>
              <a:t>Instructions like these are spread across all the code, so there is a high chance of hitting one of these accidentally</a:t>
            </a:r>
          </a:p>
          <a:p>
            <a:r>
              <a:rPr lang="en-US" err="1"/>
              <a:t>Memcpy</a:t>
            </a:r>
            <a:r>
              <a:rPr lang="en-US"/>
              <a:t>, </a:t>
            </a:r>
            <a:r>
              <a:rPr lang="en-US" err="1"/>
              <a:t>memcmp</a:t>
            </a:r>
            <a:r>
              <a:rPr lang="en-US"/>
              <a:t> are full of these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5391D-6E4B-4763-9987-239636288824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8376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Doesn’t work on </a:t>
            </a:r>
            <a:r>
              <a:rPr lang="en-US" err="1"/>
              <a:t>powerpc</a:t>
            </a:r>
            <a:r>
              <a:rPr lang="en-US"/>
              <a:t>,</a:t>
            </a:r>
          </a:p>
          <a:p>
            <a:r>
              <a:rPr lang="en-US"/>
              <a:t>PC in </a:t>
            </a:r>
            <a:r>
              <a:rPr lang="en-US" err="1"/>
              <a:t>powerpc</a:t>
            </a:r>
            <a:r>
              <a:rPr lang="en-US"/>
              <a:t> is a special register that requires special instructions to write</a:t>
            </a:r>
          </a:p>
          <a:p>
            <a:r>
              <a:rPr lang="en-US"/>
              <a:t>These instructions are much rarer, typically only found on switch statements and jumps to function pointers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5391D-6E4B-4763-9987-239636288824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85727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Another option: hit the target randomly until it jumps “somewhere we can control”</a:t>
            </a:r>
          </a:p>
          <a:p>
            <a:r>
              <a:rPr lang="en-GB"/>
              <a:t>Much higher probability of happening on ARM compared to PPC, at least in similarly priced components with a similar end </a:t>
            </a:r>
            <a:r>
              <a:rPr lang="en-GB" err="1"/>
              <a:t>usecase</a:t>
            </a:r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03539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Security Access is easy to bypass</a:t>
            </a:r>
          </a:p>
          <a:p>
            <a:endParaRPr lang="en-GB"/>
          </a:p>
          <a:p>
            <a:r>
              <a:rPr lang="en-GB"/>
              <a:t>Typically the real security is in the signature of the firmware</a:t>
            </a:r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0BAB-2B9F-42AD-83A1-A1F095BA1C4C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59377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4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6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54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F579F0F-F7A9-EB5D-DE82-66175CC4738C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092F2C9-E115-80AB-E9DE-BDE6197C5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/>
              <a:t>dissecto GmbH – contact-us@dissecto.com</a:t>
            </a:r>
            <a:endParaRPr lang="en-GB" noProof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57C637B-D0D0-1EBC-A4A4-0760DF002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B9DD5F1-8606-A5FF-2BCB-A904F3BEF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013" y="6485750"/>
            <a:ext cx="342790" cy="2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CA8D496-385A-46E7-E117-03AFDC007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/>
              <a:t>dissecto GmbH – contact-us@dissecto.com</a:t>
            </a:r>
            <a:endParaRPr lang="en-GB" noProof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17BE5D0-1A63-6AFC-3637-07AA482E0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E4093-72F9-A1D0-EE66-315906920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/>
              <a:t>dissecto GmbH – contact-us@dissecto.com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2E491-347C-062F-79E2-93ED6A483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C20415-A83D-7E38-16D5-40CF368F8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/>
              <a:t>dissecto GmbH – contact-us@dissecto.com</a:t>
            </a:r>
            <a:endParaRPr lang="en-GB" noProof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0AD131-5B62-3536-AE28-F86B8F219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A6AF26E-55B4-D339-863B-D8FB68DB86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/>
              <a:t>dissecto GmbH – contact-us@dissecto.com</a:t>
            </a:r>
            <a:endParaRPr lang="en-GB" noProof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4FC356E-A7D6-D1FE-C9AC-61AE2C7D71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1B81E5-532D-33F0-B726-6DE79A3B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/>
              <a:t>dissecto GmbH – contact-us@dissecto.com</a:t>
            </a:r>
            <a:endParaRPr lang="en-GB" noProof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8D4213-7002-9AFB-0A57-8E0F24706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FC43E-E452-A859-38BF-1867DB899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/>
              <a:t>dissecto GmbH – contact-us@dissecto.com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27E3F-8172-6CD2-1F33-D65A8E84A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DD4694A-9B93-443D-DA9D-A7E7BA4B86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013" y="6485750"/>
            <a:ext cx="342790" cy="2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FD5991E-1951-3C63-F321-14A97F7228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013" y="6485750"/>
            <a:ext cx="342790" cy="28810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D0918BB-E94C-C550-5C62-609DE208A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/>
              <a:t>dissecto GmbH – contact-us@dissecto.com</a:t>
            </a:r>
            <a:endParaRPr lang="en-GB" noProof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1ADC496-B099-9121-B754-0B6C6521F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06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06DC32-CEBC-8301-981D-175DCA0D0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/>
              <a:t>dissecto GmbH – contact-us@dissecto.com</a:t>
            </a:r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80EC38-7978-68C2-93B6-19FFBF948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1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9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8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5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1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2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n-GB"/>
              <a:t>dissecto GmbH – contact-us@dissecto.com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 userDrawn="1"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2D0F57F-8900-9E11-E50A-28FCFFDA38D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47013" y="6485750"/>
            <a:ext cx="342790" cy="2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%3cnils@dissec.to" TargetMode="External"/><Relationship Id="rId4" Type="http://schemas.openxmlformats.org/officeDocument/2006/relationships/hyperlink" Target="mailto:%3cenrico@dissec.t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%3cnils@dissec.to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%3cenrico@dissec.to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5" Type="http://schemas.openxmlformats.org/officeDocument/2006/relationships/image" Target="../media/image16.png"/><Relationship Id="rId4" Type="http://schemas.openxmlformats.org/officeDocument/2006/relationships/customXml" Target="../ink/ink1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HEADER_WEB.svg">
            <a:extLst>
              <a:ext uri="{FF2B5EF4-FFF2-40B4-BE49-F238E27FC236}">
                <a16:creationId xmlns:a16="http://schemas.microsoft.com/office/drawing/2014/main" id="{14877448-FA2A-F7A7-5FDC-5C551EE1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6560" y="4946"/>
            <a:ext cx="6624319" cy="4755147"/>
          </a:xfrm>
          <a:prstGeom prst="rect">
            <a:avLst/>
          </a:prstGeom>
        </p:spPr>
      </p:pic>
      <p:pic>
        <p:nvPicPr>
          <p:cNvPr id="6" name="Grafik 5" descr="HEADER_WEB.svg">
            <a:extLst>
              <a:ext uri="{FF2B5EF4-FFF2-40B4-BE49-F238E27FC236}">
                <a16:creationId xmlns:a16="http://schemas.microsoft.com/office/drawing/2014/main" id="{76FECE81-CFF8-6918-C37C-B304F84CB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946"/>
            <a:ext cx="5933439" cy="4216667"/>
          </a:xfrm>
          <a:prstGeom prst="rect">
            <a:avLst/>
          </a:prstGeom>
        </p:spPr>
      </p:pic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D6773C37-3D83-F816-D8CF-74CB66138CE5}"/>
              </a:ext>
            </a:extLst>
          </p:cNvPr>
          <p:cNvSpPr/>
          <p:nvPr/>
        </p:nvSpPr>
        <p:spPr>
          <a:xfrm rot="720000">
            <a:off x="-790099" y="-570707"/>
            <a:ext cx="5191760" cy="377952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E128369-92AF-A2FB-32B1-9B3CAD42036C}"/>
              </a:ext>
            </a:extLst>
          </p:cNvPr>
          <p:cNvSpPr/>
          <p:nvPr/>
        </p:nvSpPr>
        <p:spPr>
          <a:xfrm>
            <a:off x="3842861" y="-2805907"/>
            <a:ext cx="5191760" cy="377952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58ABF69-678D-804C-D779-5552A2A819E0}"/>
              </a:ext>
            </a:extLst>
          </p:cNvPr>
          <p:cNvSpPr/>
          <p:nvPr/>
        </p:nvSpPr>
        <p:spPr>
          <a:xfrm>
            <a:off x="2265045" y="-1146334"/>
            <a:ext cx="4003040" cy="699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ea typeface="+mj-lt"/>
                <a:cs typeface="+mj-lt"/>
              </a:rPr>
              <a:t>Automated Fault Injection Attacks on Embedded Devices 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ea typeface="Calibri"/>
                <a:cs typeface="Calibri"/>
              </a:rPr>
              <a:t>Enrico Pozzobon </a:t>
            </a:r>
            <a:r>
              <a:rPr lang="en-GB" u="sng">
                <a:solidFill>
                  <a:srgbClr val="0563C1"/>
                </a:solidFill>
                <a:ea typeface="Calibri"/>
                <a:cs typeface="Calibri"/>
                <a:hlinkClick r:id="rId4"/>
              </a:rPr>
              <a:t>&lt;enrico@dissec.to</a:t>
            </a:r>
            <a:r>
              <a:rPr lang="en-GB">
                <a:ea typeface="Calibri"/>
                <a:cs typeface="Calibri"/>
              </a:rPr>
              <a:t>&gt;</a:t>
            </a:r>
          </a:p>
          <a:p>
            <a:r>
              <a:rPr lang="en-GB">
                <a:ea typeface="Calibri"/>
                <a:cs typeface="Calibri"/>
              </a:rPr>
              <a:t>Nils Weiss </a:t>
            </a:r>
            <a:r>
              <a:rPr lang="en-GB">
                <a:ea typeface="Calibri"/>
                <a:cs typeface="Calibri"/>
                <a:hlinkClick r:id="rId5"/>
              </a:rPr>
              <a:t>&lt;nils@dissec.to</a:t>
            </a:r>
            <a:r>
              <a:rPr lang="en-GB">
                <a:ea typeface="Calibri"/>
                <a:cs typeface="Calibri"/>
              </a:rPr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B43F-269A-D6FC-D36B-D580EF84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Controlling PC by Fault Injection on ARM</a:t>
            </a:r>
            <a:endParaRPr lang="de-DE"/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E7CC6ACA-AB60-229C-84E3-77A00EC01E8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-7" r="7" b="53459"/>
          <a:stretch/>
        </p:blipFill>
        <p:spPr>
          <a:xfrm>
            <a:off x="3771580" y="2826901"/>
            <a:ext cx="4640262" cy="309647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10517385-FC5E-6739-F948-27916D208917}"/>
              </a:ext>
            </a:extLst>
          </p:cNvPr>
          <p:cNvSpPr/>
          <p:nvPr/>
        </p:nvSpPr>
        <p:spPr>
          <a:xfrm>
            <a:off x="4071372" y="2164541"/>
            <a:ext cx="3967000" cy="1810522"/>
          </a:xfrm>
          <a:prstGeom prst="arc">
            <a:avLst>
              <a:gd name="adj1" fmla="val 21595729"/>
              <a:gd name="adj2" fmla="val 10787370"/>
            </a:avLst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670C8255-9255-4176-7AD0-46FA120E8ED8}"/>
              </a:ext>
            </a:extLst>
          </p:cNvPr>
          <p:cNvSpPr/>
          <p:nvPr/>
        </p:nvSpPr>
        <p:spPr>
          <a:xfrm>
            <a:off x="4328970" y="2565779"/>
            <a:ext cx="2429367" cy="1080221"/>
          </a:xfrm>
          <a:prstGeom prst="arc">
            <a:avLst>
              <a:gd name="adj1" fmla="val 21595729"/>
              <a:gd name="adj2" fmla="val 10914816"/>
            </a:avLst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3E45512-D689-0D50-81A7-95E016905514}"/>
              </a:ext>
            </a:extLst>
          </p:cNvPr>
          <p:cNvSpPr/>
          <p:nvPr/>
        </p:nvSpPr>
        <p:spPr>
          <a:xfrm flipV="1">
            <a:off x="4927797" y="1991521"/>
            <a:ext cx="2429367" cy="1718130"/>
          </a:xfrm>
          <a:prstGeom prst="arc">
            <a:avLst>
              <a:gd name="adj1" fmla="val 186086"/>
              <a:gd name="adj2" fmla="val 10645017"/>
            </a:avLst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20E2C92C-62C6-8738-A349-9C78BE8F592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t="46539"/>
          <a:stretch/>
        </p:blipFill>
        <p:spPr>
          <a:xfrm>
            <a:off x="3773167" y="5871664"/>
            <a:ext cx="4638675" cy="355571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FCE3BCF2-2D55-792E-896D-54F2277FEAF6}"/>
              </a:ext>
            </a:extLst>
          </p:cNvPr>
          <p:cNvSpPr/>
          <p:nvPr/>
        </p:nvSpPr>
        <p:spPr>
          <a:xfrm>
            <a:off x="5860981" y="3504534"/>
            <a:ext cx="463049" cy="2227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B1202FF1-6E95-0294-5BFC-6124A8B5EFC3}"/>
              </a:ext>
            </a:extLst>
          </p:cNvPr>
          <p:cNvSpPr txBox="1"/>
          <p:nvPr/>
        </p:nvSpPr>
        <p:spPr>
          <a:xfrm>
            <a:off x="3364261" y="4417441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Single flipped bit</a:t>
            </a:r>
            <a:endParaRPr lang="en-DE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C07BB6-FA1D-3A30-CE3D-B27E8B2D226C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4237257" y="3048479"/>
            <a:ext cx="91714" cy="13689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AF7EEF-E593-D3E5-D7C7-E5EC9F46D7DF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4237257" y="4786773"/>
            <a:ext cx="91714" cy="1084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1E7D77-A857-1FCA-563F-033842E3C358}"/>
              </a:ext>
            </a:extLst>
          </p:cNvPr>
          <p:cNvCxnSpPr/>
          <p:nvPr/>
        </p:nvCxnSpPr>
        <p:spPr>
          <a:xfrm>
            <a:off x="2425148" y="1690688"/>
            <a:ext cx="7540487" cy="4180976"/>
          </a:xfrm>
          <a:prstGeom prst="line">
            <a:avLst/>
          </a:prstGeom>
          <a:ln w="279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E9CD90-3CE9-8BB1-F382-CEFDB01F4EDF}"/>
              </a:ext>
            </a:extLst>
          </p:cNvPr>
          <p:cNvCxnSpPr>
            <a:cxnSpLocks/>
          </p:cNvCxnSpPr>
          <p:nvPr/>
        </p:nvCxnSpPr>
        <p:spPr>
          <a:xfrm flipV="1">
            <a:off x="2226365" y="1690688"/>
            <a:ext cx="7156174" cy="4041562"/>
          </a:xfrm>
          <a:prstGeom prst="line">
            <a:avLst/>
          </a:prstGeom>
          <a:ln w="279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320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D17EF-188F-7034-7F7B-F7D10EF8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Wild Jungle Jumps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25227A-7D9F-6AEB-E710-853E0D2DB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730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de-DE">
                <a:ea typeface="Calibri"/>
                <a:cs typeface="Calibri"/>
              </a:rPr>
            </a:br>
            <a:br>
              <a:rPr lang="de-DE">
                <a:ea typeface="Calibri"/>
                <a:cs typeface="Calibri"/>
              </a:rPr>
            </a:br>
            <a:br>
              <a:rPr lang="de-DE">
                <a:ea typeface="Calibri"/>
                <a:cs typeface="Calibri"/>
              </a:rPr>
            </a:br>
            <a:endParaRPr lang="de-DE">
              <a:ea typeface="Calibri"/>
              <a:cs typeface="Calibri"/>
            </a:endParaRPr>
          </a:p>
          <a:p>
            <a:r>
              <a:rPr lang="de-DE">
                <a:cs typeface="Calibri"/>
              </a:rPr>
              <a:t>"</a:t>
            </a:r>
            <a:r>
              <a:rPr lang="de-DE" err="1">
                <a:ea typeface="+mn-lt"/>
                <a:cs typeface="+mn-lt"/>
              </a:rPr>
              <a:t>Until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now</a:t>
            </a:r>
            <a:r>
              <a:rPr lang="de-DE">
                <a:ea typeface="+mn-lt"/>
                <a:cs typeface="+mn-lt"/>
              </a:rPr>
              <a:t>, wild </a:t>
            </a:r>
            <a:r>
              <a:rPr lang="de-DE" err="1">
                <a:ea typeface="+mn-lt"/>
                <a:cs typeface="+mn-lt"/>
              </a:rPr>
              <a:t>jungle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jumps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were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only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exploitable</a:t>
            </a:r>
            <a:r>
              <a:rPr lang="de-DE">
                <a:ea typeface="+mn-lt"/>
                <a:cs typeface="+mn-lt"/>
              </a:rPr>
              <a:t> in </a:t>
            </a:r>
            <a:r>
              <a:rPr lang="de-DE" err="1">
                <a:ea typeface="+mn-lt"/>
                <a:cs typeface="+mn-lt"/>
              </a:rPr>
              <a:t>laboratory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environments</a:t>
            </a:r>
            <a:r>
              <a:rPr lang="de-DE">
                <a:ea typeface="+mn-lt"/>
                <a:cs typeface="+mn-lt"/>
              </a:rPr>
              <a:t> and </a:t>
            </a:r>
            <a:r>
              <a:rPr lang="de-DE" err="1">
                <a:ea typeface="+mn-lt"/>
                <a:cs typeface="+mn-lt"/>
              </a:rPr>
              <a:t>considered</a:t>
            </a:r>
            <a:r>
              <a:rPr lang="de-DE">
                <a:ea typeface="+mn-lt"/>
                <a:cs typeface="+mn-lt"/>
              </a:rPr>
              <a:t> impossible in </a:t>
            </a:r>
            <a:r>
              <a:rPr lang="de-DE" err="1">
                <a:ea typeface="+mn-lt"/>
                <a:cs typeface="+mn-lt"/>
              </a:rPr>
              <a:t>practice</a:t>
            </a:r>
            <a:r>
              <a:rPr lang="de-DE">
                <a:ea typeface="+mn-lt"/>
                <a:cs typeface="+mn-lt"/>
              </a:rPr>
              <a:t>" - </a:t>
            </a:r>
            <a:r>
              <a:rPr lang="de-DE" sz="1800" err="1">
                <a:ea typeface="+mn-lt"/>
                <a:cs typeface="+mn-lt"/>
              </a:rPr>
              <a:t>Spensky</a:t>
            </a:r>
            <a:r>
              <a:rPr lang="de-DE" sz="1800">
                <a:ea typeface="+mn-lt"/>
                <a:cs typeface="+mn-lt"/>
              </a:rPr>
              <a:t> et al. </a:t>
            </a:r>
            <a:r>
              <a:rPr lang="de-DE" sz="1800" i="1" err="1">
                <a:ea typeface="+mn-lt"/>
                <a:cs typeface="+mn-lt"/>
              </a:rPr>
              <a:t>Glitching</a:t>
            </a:r>
            <a:r>
              <a:rPr lang="de-DE" sz="1800" i="1">
                <a:ea typeface="+mn-lt"/>
                <a:cs typeface="+mn-lt"/>
              </a:rPr>
              <a:t> </a:t>
            </a:r>
            <a:r>
              <a:rPr lang="de-DE" sz="1800" i="1" err="1">
                <a:ea typeface="+mn-lt"/>
                <a:cs typeface="+mn-lt"/>
              </a:rPr>
              <a:t>demystified</a:t>
            </a:r>
            <a:r>
              <a:rPr lang="de-DE" sz="1800" i="1">
                <a:ea typeface="+mn-lt"/>
                <a:cs typeface="+mn-lt"/>
              </a:rPr>
              <a:t>: </a:t>
            </a:r>
            <a:r>
              <a:rPr lang="de-DE" sz="1800" i="1" err="1">
                <a:ea typeface="+mn-lt"/>
                <a:cs typeface="+mn-lt"/>
              </a:rPr>
              <a:t>Analyzing</a:t>
            </a:r>
            <a:r>
              <a:rPr lang="de-DE" sz="1800" i="1">
                <a:ea typeface="+mn-lt"/>
                <a:cs typeface="+mn-lt"/>
              </a:rPr>
              <a:t> </a:t>
            </a:r>
            <a:r>
              <a:rPr lang="de-DE" sz="1800" i="1" err="1">
                <a:ea typeface="+mn-lt"/>
                <a:cs typeface="+mn-lt"/>
              </a:rPr>
              <a:t>control-flow-based</a:t>
            </a:r>
            <a:r>
              <a:rPr lang="de-DE" sz="1800" i="1">
                <a:ea typeface="+mn-lt"/>
                <a:cs typeface="+mn-lt"/>
              </a:rPr>
              <a:t> </a:t>
            </a:r>
            <a:r>
              <a:rPr lang="de-DE" sz="1800" i="1" err="1">
                <a:ea typeface="+mn-lt"/>
                <a:cs typeface="+mn-lt"/>
              </a:rPr>
              <a:t>glitching</a:t>
            </a:r>
            <a:r>
              <a:rPr lang="de-DE" sz="1800" i="1">
                <a:ea typeface="+mn-lt"/>
                <a:cs typeface="+mn-lt"/>
              </a:rPr>
              <a:t> </a:t>
            </a:r>
            <a:r>
              <a:rPr lang="de-DE" sz="1800" i="1" err="1">
                <a:ea typeface="+mn-lt"/>
                <a:cs typeface="+mn-lt"/>
              </a:rPr>
              <a:t>attacks</a:t>
            </a:r>
            <a:r>
              <a:rPr lang="de-DE" sz="1800" i="1">
                <a:ea typeface="+mn-lt"/>
                <a:cs typeface="+mn-lt"/>
              </a:rPr>
              <a:t> and </a:t>
            </a:r>
            <a:r>
              <a:rPr lang="de-DE" sz="1800" i="1" err="1">
                <a:ea typeface="+mn-lt"/>
                <a:cs typeface="+mn-lt"/>
              </a:rPr>
              <a:t>defenses</a:t>
            </a:r>
            <a:endParaRPr lang="de-DE" sz="1800" i="1">
              <a:cs typeface="Calibri" panose="020F0502020204030204"/>
            </a:endParaRPr>
          </a:p>
        </p:txBody>
      </p:sp>
      <p:pic>
        <p:nvPicPr>
          <p:cNvPr id="3" name="Grafik 4" descr="Ein Bild, das Tisch enthält.&#10;&#10;Beschreibung automatisch generiert.">
            <a:extLst>
              <a:ext uri="{FF2B5EF4-FFF2-40B4-BE49-F238E27FC236}">
                <a16:creationId xmlns:a16="http://schemas.microsoft.com/office/drawing/2014/main" id="{6249E4BA-8742-B44C-D78C-C8FF86483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440" y="474667"/>
            <a:ext cx="6136640" cy="59086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69635F3-5CFB-9201-8ED4-54CBD590C4EC}"/>
              </a:ext>
            </a:extLst>
          </p:cNvPr>
          <p:cNvSpPr txBox="1"/>
          <p:nvPr/>
        </p:nvSpPr>
        <p:spPr>
          <a:xfrm>
            <a:off x="6366985" y="6505099"/>
            <a:ext cx="56488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ea typeface="Calibri"/>
                <a:cs typeface="Calibri"/>
              </a:rPr>
              <a:t>Picture </a:t>
            </a:r>
            <a:r>
              <a:rPr lang="de-DE" err="1">
                <a:ea typeface="Calibri"/>
                <a:cs typeface="Calibri"/>
              </a:rPr>
              <a:t>by</a:t>
            </a:r>
            <a:r>
              <a:rPr lang="de-DE">
                <a:ea typeface="Calibri"/>
                <a:cs typeface="Calibri"/>
              </a:rPr>
              <a:t> </a:t>
            </a:r>
            <a:r>
              <a:rPr lang="de-DE">
                <a:ea typeface="+mn-lt"/>
                <a:cs typeface="+mn-lt"/>
              </a:rPr>
              <a:t>James </a:t>
            </a:r>
            <a:r>
              <a:rPr lang="de-DE" err="1">
                <a:ea typeface="+mn-lt"/>
                <a:cs typeface="+mn-lt"/>
              </a:rPr>
              <a:t>Gratchof</a:t>
            </a:r>
            <a:r>
              <a:rPr lang="de-DE">
                <a:ea typeface="+mn-lt"/>
                <a:cs typeface="+mn-lt"/>
              </a:rPr>
              <a:t> – </a:t>
            </a:r>
            <a:r>
              <a:rPr lang="de-DE" err="1">
                <a:ea typeface="+mn-lt"/>
                <a:cs typeface="+mn-lt"/>
              </a:rPr>
              <a:t>Proving</a:t>
            </a:r>
            <a:r>
              <a:rPr lang="de-DE">
                <a:ea typeface="+mn-lt"/>
                <a:cs typeface="+mn-lt"/>
              </a:rPr>
              <a:t> </a:t>
            </a:r>
            <a:r>
              <a:rPr lang="de-DE" err="1">
                <a:ea typeface="+mn-lt"/>
                <a:cs typeface="+mn-lt"/>
              </a:rPr>
              <a:t>the</a:t>
            </a:r>
            <a:r>
              <a:rPr lang="de-DE">
                <a:ea typeface="+mn-lt"/>
                <a:cs typeface="+mn-lt"/>
              </a:rPr>
              <a:t> wild </a:t>
            </a:r>
            <a:r>
              <a:rPr lang="de-DE" err="1">
                <a:ea typeface="+mn-lt"/>
                <a:cs typeface="+mn-lt"/>
              </a:rPr>
              <a:t>jungle</a:t>
            </a:r>
            <a:r>
              <a:rPr lang="de-DE">
                <a:ea typeface="+mn-lt"/>
                <a:cs typeface="+mn-lt"/>
              </a:rPr>
              <a:t> jump</a:t>
            </a:r>
            <a:endParaRPr lang="de-DE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8282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Diagramm, Plan enthält.&#10;&#10;Beschreibung automatisch generiert.">
            <a:extLst>
              <a:ext uri="{FF2B5EF4-FFF2-40B4-BE49-F238E27FC236}">
                <a16:creationId xmlns:a16="http://schemas.microsoft.com/office/drawing/2014/main" id="{39EDF46B-E005-A685-B58D-F5E6D96C8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080" y="465891"/>
            <a:ext cx="4287520" cy="62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B0F78-FB1B-9024-4432-7C5D96A72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54720" cy="1345883"/>
          </a:xfrm>
        </p:spPr>
        <p:txBody>
          <a:bodyPr/>
          <a:lstStyle/>
          <a:p>
            <a:r>
              <a:rPr lang="en-GB">
                <a:ea typeface="Calibri Light"/>
                <a:cs typeface="Calibri Light"/>
              </a:rPr>
              <a:t>UDS /</a:t>
            </a:r>
            <a:r>
              <a:rPr lang="en-GB">
                <a:ea typeface="+mj-lt"/>
                <a:cs typeface="+mj-lt"/>
              </a:rPr>
              <a:t> ISO 14229-1:2020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28D05-769F-7C9B-CAFC-76DAC250A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97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ea typeface="Calibri"/>
                <a:cs typeface="Calibri"/>
              </a:rPr>
              <a:t>Communication with ECUs is mostly standardized</a:t>
            </a:r>
            <a:endParaRPr lang="de-DE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Modern ECUs supports UDS (Unified Diagnostic Services)</a:t>
            </a:r>
            <a:endParaRPr lang="de-DE">
              <a:ea typeface="Calibri"/>
              <a:cs typeface="Calibri"/>
            </a:endParaRPr>
          </a:p>
          <a:p>
            <a:pPr lvl="1"/>
            <a:r>
              <a:rPr lang="en-GB">
                <a:ea typeface="Calibri"/>
                <a:cs typeface="Calibri"/>
              </a:rPr>
              <a:t>Configuration of ECUs</a:t>
            </a:r>
          </a:p>
          <a:p>
            <a:pPr lvl="1"/>
            <a:r>
              <a:rPr lang="en-GB">
                <a:ea typeface="Calibri"/>
                <a:cs typeface="Calibri"/>
              </a:rPr>
              <a:t>Reading Information and DTCs</a:t>
            </a:r>
          </a:p>
          <a:p>
            <a:pPr lvl="1"/>
            <a:r>
              <a:rPr lang="en-GB">
                <a:ea typeface="Calibri"/>
                <a:cs typeface="Calibri"/>
              </a:rPr>
              <a:t>Erasing / Flashing</a:t>
            </a:r>
          </a:p>
          <a:p>
            <a:r>
              <a:rPr lang="en-GB">
                <a:ea typeface="Calibri"/>
                <a:cs typeface="Calibri"/>
              </a:rPr>
              <a:t>UDS defines Flashing-Procedure</a:t>
            </a:r>
          </a:p>
          <a:p>
            <a:pPr lvl="1"/>
            <a:r>
              <a:rPr lang="en-GB">
                <a:ea typeface="Calibri"/>
                <a:cs typeface="Calibri"/>
              </a:rPr>
              <a:t>Small variations for each individual OEM</a:t>
            </a:r>
          </a:p>
        </p:txBody>
      </p:sp>
      <p:pic>
        <p:nvPicPr>
          <p:cNvPr id="5" name="Grafik 5" descr="Ein Bild, das Text, Elektronik, Im Haus, Display enthält.&#10;&#10;Beschreibung automatisch generiert.">
            <a:extLst>
              <a:ext uri="{FF2B5EF4-FFF2-40B4-BE49-F238E27FC236}">
                <a16:creationId xmlns:a16="http://schemas.microsoft.com/office/drawing/2014/main" id="{52AA4039-1631-30EF-0D94-9A955FFC1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540" y="32080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7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0DF-E0AA-C474-A552-D3451D4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UDS Update Process</a:t>
            </a:r>
            <a:endParaRPr lang="en-GB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45ABB44-1D8D-ADDB-9F69-C8964EBE03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108" y="1825625"/>
            <a:ext cx="3623783" cy="4351338"/>
          </a:xfr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7AB3BB-9C39-BAFF-C6F5-669F4E0BAC2A}"/>
              </a:ext>
            </a:extLst>
          </p:cNvPr>
          <p:cNvSpPr/>
          <p:nvPr/>
        </p:nvSpPr>
        <p:spPr>
          <a:xfrm>
            <a:off x="1577788" y="1954305"/>
            <a:ext cx="977152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CE7CD5-FE3E-E7C7-1347-48ADC93D3662}"/>
              </a:ext>
            </a:extLst>
          </p:cNvPr>
          <p:cNvSpPr/>
          <p:nvPr/>
        </p:nvSpPr>
        <p:spPr>
          <a:xfrm>
            <a:off x="6902823" y="1828799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11AA63-7E9F-1A6C-E5F1-63E89E1045DA}"/>
              </a:ext>
            </a:extLst>
          </p:cNvPr>
          <p:cNvSpPr/>
          <p:nvPr/>
        </p:nvSpPr>
        <p:spPr>
          <a:xfrm>
            <a:off x="7046258" y="1954304"/>
            <a:ext cx="3012141" cy="9233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Bootloader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3C654D-7F54-FDF8-DD47-B24EFC628BB6}"/>
              </a:ext>
            </a:extLst>
          </p:cNvPr>
          <p:cNvSpPr/>
          <p:nvPr/>
        </p:nvSpPr>
        <p:spPr>
          <a:xfrm>
            <a:off x="7046258" y="3469339"/>
            <a:ext cx="3012141" cy="2581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Application v1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7A385F-41CC-A61B-E80B-4A29AB66617B}"/>
              </a:ext>
            </a:extLst>
          </p:cNvPr>
          <p:cNvSpPr/>
          <p:nvPr/>
        </p:nvSpPr>
        <p:spPr>
          <a:xfrm>
            <a:off x="7046258" y="3012139"/>
            <a:ext cx="3012141" cy="3227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Signature is: OK</a:t>
            </a:r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BCC95537-AD2E-42A7-8753-0B15567DF9B4}"/>
              </a:ext>
            </a:extLst>
          </p:cNvPr>
          <p:cNvSpPr/>
          <p:nvPr/>
        </p:nvSpPr>
        <p:spPr>
          <a:xfrm flipH="1">
            <a:off x="10058399" y="3854823"/>
            <a:ext cx="636495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97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0DF-E0AA-C474-A552-D3451D4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UDS Update Process</a:t>
            </a:r>
            <a:endParaRPr lang="en-GB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45ABB44-1D8D-ADDB-9F69-C8964EBE03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108" y="1825625"/>
            <a:ext cx="3623783" cy="4351338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71EC6E0-BBFC-9F0D-D922-3E6D8CF26278}"/>
              </a:ext>
            </a:extLst>
          </p:cNvPr>
          <p:cNvSpPr/>
          <p:nvPr/>
        </p:nvSpPr>
        <p:spPr>
          <a:xfrm>
            <a:off x="1577788" y="2348752"/>
            <a:ext cx="977152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C7761A-B1BE-6BC0-54A6-CBFC27F2713A}"/>
              </a:ext>
            </a:extLst>
          </p:cNvPr>
          <p:cNvSpPr/>
          <p:nvPr/>
        </p:nvSpPr>
        <p:spPr>
          <a:xfrm>
            <a:off x="6902823" y="1828799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621E85-C03F-3C28-2D04-18CD2F827BD1}"/>
              </a:ext>
            </a:extLst>
          </p:cNvPr>
          <p:cNvSpPr/>
          <p:nvPr/>
        </p:nvSpPr>
        <p:spPr>
          <a:xfrm>
            <a:off x="7046258" y="1954304"/>
            <a:ext cx="3012141" cy="9233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Bootloader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EAAF7-FF29-762A-4974-6F480C8297BA}"/>
              </a:ext>
            </a:extLst>
          </p:cNvPr>
          <p:cNvSpPr/>
          <p:nvPr/>
        </p:nvSpPr>
        <p:spPr>
          <a:xfrm>
            <a:off x="7046258" y="3469339"/>
            <a:ext cx="3012141" cy="2581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Application v1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A53C3A-7026-EE91-B09D-1A088FCA6D80}"/>
              </a:ext>
            </a:extLst>
          </p:cNvPr>
          <p:cNvSpPr/>
          <p:nvPr/>
        </p:nvSpPr>
        <p:spPr>
          <a:xfrm>
            <a:off x="7046258" y="3012139"/>
            <a:ext cx="3012141" cy="3227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Signature is: OK</a:t>
            </a:r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E572802-794F-8B64-9E23-2B18C5D51DFA}"/>
              </a:ext>
            </a:extLst>
          </p:cNvPr>
          <p:cNvSpPr/>
          <p:nvPr/>
        </p:nvSpPr>
        <p:spPr>
          <a:xfrm flipH="1">
            <a:off x="10058399" y="2169458"/>
            <a:ext cx="636495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78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0DF-E0AA-C474-A552-D3451D4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UDS Update Process</a:t>
            </a:r>
            <a:endParaRPr lang="en-GB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45ABB44-1D8D-ADDB-9F69-C8964EBE03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108" y="1825625"/>
            <a:ext cx="3623783" cy="4351338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71EC6E0-BBFC-9F0D-D922-3E6D8CF26278}"/>
              </a:ext>
            </a:extLst>
          </p:cNvPr>
          <p:cNvSpPr/>
          <p:nvPr/>
        </p:nvSpPr>
        <p:spPr>
          <a:xfrm>
            <a:off x="1577788" y="2796987"/>
            <a:ext cx="977152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87E3A7-89BD-9D08-DAE3-A01296C69B85}"/>
              </a:ext>
            </a:extLst>
          </p:cNvPr>
          <p:cNvSpPr/>
          <p:nvPr/>
        </p:nvSpPr>
        <p:spPr>
          <a:xfrm>
            <a:off x="6902823" y="1828799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05FEFD-EF58-9CE7-8CF0-ABD405E3F46E}"/>
              </a:ext>
            </a:extLst>
          </p:cNvPr>
          <p:cNvSpPr/>
          <p:nvPr/>
        </p:nvSpPr>
        <p:spPr>
          <a:xfrm>
            <a:off x="7046258" y="1954304"/>
            <a:ext cx="3012141" cy="9233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Bootloader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F16AF1-0D86-C101-AC80-D8AD5EEA689A}"/>
              </a:ext>
            </a:extLst>
          </p:cNvPr>
          <p:cNvSpPr/>
          <p:nvPr/>
        </p:nvSpPr>
        <p:spPr>
          <a:xfrm>
            <a:off x="7046258" y="3469339"/>
            <a:ext cx="3012141" cy="2581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Application v1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434604-6018-2F9F-CC47-A9DEA263724C}"/>
              </a:ext>
            </a:extLst>
          </p:cNvPr>
          <p:cNvSpPr/>
          <p:nvPr/>
        </p:nvSpPr>
        <p:spPr>
          <a:xfrm>
            <a:off x="7046258" y="3012139"/>
            <a:ext cx="3012141" cy="3227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Signature is: OK</a:t>
            </a:r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DE29158-9933-1C0F-D54A-A58BDC33F1EB}"/>
              </a:ext>
            </a:extLst>
          </p:cNvPr>
          <p:cNvSpPr/>
          <p:nvPr/>
        </p:nvSpPr>
        <p:spPr>
          <a:xfrm flipH="1">
            <a:off x="10058399" y="2169458"/>
            <a:ext cx="636495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71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0F78-FB1B-9024-4432-7C5D96A72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UDS Security Access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28D05-769F-7C9B-CAFC-76DAC250A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27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cs typeface="Calibri"/>
              </a:rPr>
              <a:t>Security Access Algorithms</a:t>
            </a:r>
            <a:br>
              <a:rPr lang="en-GB">
                <a:cs typeface="Calibri"/>
              </a:rPr>
            </a:br>
            <a:r>
              <a:rPr lang="en-GB">
                <a:cs typeface="Calibri"/>
              </a:rPr>
              <a:t>are available on GitHub</a:t>
            </a:r>
            <a:endParaRPr lang="de-DE"/>
          </a:p>
          <a:p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OEM-Tools leak on shady internet forums</a:t>
            </a:r>
            <a:br>
              <a:rPr lang="en-GB">
                <a:ea typeface="Calibri"/>
                <a:cs typeface="Calibri"/>
              </a:rPr>
            </a:br>
            <a:br>
              <a:rPr lang="en-GB">
                <a:ea typeface="Calibri"/>
                <a:cs typeface="Calibri"/>
              </a:rPr>
            </a:br>
            <a:br>
              <a:rPr lang="en-GB">
                <a:ea typeface="Calibri"/>
                <a:cs typeface="Calibri"/>
              </a:rPr>
            </a:br>
            <a:br>
              <a:rPr lang="en-GB">
                <a:ea typeface="Calibri"/>
                <a:cs typeface="Calibri"/>
              </a:rPr>
            </a:br>
            <a:br>
              <a:rPr lang="en-GB">
                <a:ea typeface="Calibri"/>
                <a:cs typeface="Calibri"/>
              </a:rPr>
            </a:br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Many Security Access implementations</a:t>
            </a:r>
            <a:br>
              <a:rPr lang="en-GB">
                <a:ea typeface="Calibri"/>
                <a:cs typeface="Calibri"/>
              </a:rPr>
            </a:br>
            <a:r>
              <a:rPr lang="en-GB">
                <a:ea typeface="Calibri"/>
                <a:cs typeface="Calibri"/>
              </a:rPr>
              <a:t>are leaked or broken or easy to overcome</a:t>
            </a: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4" name="Grafik 4" descr="Ein Bild, das Text enthält.&#10;&#10;Beschreibung automatisch generiert.">
            <a:extLst>
              <a:ext uri="{FF2B5EF4-FFF2-40B4-BE49-F238E27FC236}">
                <a16:creationId xmlns:a16="http://schemas.microsoft.com/office/drawing/2014/main" id="{B3048EF3-E85F-45EF-043F-7598AC7D2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279" y="1281279"/>
            <a:ext cx="2743200" cy="1748589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84F49DE2-A506-40AF-9697-36C6D0886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544" y="599159"/>
            <a:ext cx="2743200" cy="2457651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0DA870CC-C354-C1EF-538C-22460EC77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419" y="4001042"/>
            <a:ext cx="2743200" cy="1348440"/>
          </a:xfrm>
          <a:prstGeom prst="rect">
            <a:avLst/>
          </a:prstGeom>
        </p:spPr>
      </p:pic>
      <p:pic>
        <p:nvPicPr>
          <p:cNvPr id="7" name="Grafik 7" descr="Ein Bild, das Logo enthält.&#10;&#10;Beschreibung automatisch generiert.">
            <a:extLst>
              <a:ext uri="{FF2B5EF4-FFF2-40B4-BE49-F238E27FC236}">
                <a16:creationId xmlns:a16="http://schemas.microsoft.com/office/drawing/2014/main" id="{390D909A-F66D-8826-D1A5-6C09BD6C2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344" y="4059528"/>
            <a:ext cx="2743200" cy="1231467"/>
          </a:xfrm>
          <a:prstGeom prst="rect">
            <a:avLst/>
          </a:prstGeom>
        </p:spPr>
      </p:pic>
      <p:pic>
        <p:nvPicPr>
          <p:cNvPr id="8" name="Grafik 8" descr="Ein Bild, das Text enthält.&#10;&#10;Beschreibung automatisch generiert.">
            <a:extLst>
              <a:ext uri="{FF2B5EF4-FFF2-40B4-BE49-F238E27FC236}">
                <a16:creationId xmlns:a16="http://schemas.microsoft.com/office/drawing/2014/main" id="{F4700745-84DE-F924-81B7-5041D8C9C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3466" y="3698227"/>
            <a:ext cx="2743200" cy="20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99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0DF-E0AA-C474-A552-D3451D4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UDS Update Process</a:t>
            </a:r>
            <a:endParaRPr lang="en-GB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45ABB44-1D8D-ADDB-9F69-C8964EBE03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108" y="1825625"/>
            <a:ext cx="3623783" cy="4351338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71EC6E0-BBFC-9F0D-D922-3E6D8CF26278}"/>
              </a:ext>
            </a:extLst>
          </p:cNvPr>
          <p:cNvSpPr/>
          <p:nvPr/>
        </p:nvSpPr>
        <p:spPr>
          <a:xfrm>
            <a:off x="1577788" y="3200399"/>
            <a:ext cx="977152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7DEB96-9B24-51B8-3C40-783B58750324}"/>
              </a:ext>
            </a:extLst>
          </p:cNvPr>
          <p:cNvSpPr/>
          <p:nvPr/>
        </p:nvSpPr>
        <p:spPr>
          <a:xfrm>
            <a:off x="6902823" y="1828799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7E76E8-9078-4F8E-C29D-EB8FE77E6312}"/>
              </a:ext>
            </a:extLst>
          </p:cNvPr>
          <p:cNvSpPr/>
          <p:nvPr/>
        </p:nvSpPr>
        <p:spPr>
          <a:xfrm>
            <a:off x="7046258" y="1954304"/>
            <a:ext cx="3012141" cy="9233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Bootloader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7FF6D5-09CE-E64C-6CE7-09D8137AC731}"/>
              </a:ext>
            </a:extLst>
          </p:cNvPr>
          <p:cNvSpPr/>
          <p:nvPr/>
        </p:nvSpPr>
        <p:spPr>
          <a:xfrm>
            <a:off x="7046258" y="3469339"/>
            <a:ext cx="3012141" cy="2581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Application v1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84FF67-578F-A603-0BE9-A8A32435933A}"/>
              </a:ext>
            </a:extLst>
          </p:cNvPr>
          <p:cNvSpPr/>
          <p:nvPr/>
        </p:nvSpPr>
        <p:spPr>
          <a:xfrm>
            <a:off x="7046258" y="3012139"/>
            <a:ext cx="3012141" cy="3227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Signature is: OK</a:t>
            </a:r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F9E3DFD0-A50F-B4A0-1EE8-B41D688933E6}"/>
              </a:ext>
            </a:extLst>
          </p:cNvPr>
          <p:cNvSpPr/>
          <p:nvPr/>
        </p:nvSpPr>
        <p:spPr>
          <a:xfrm flipH="1">
            <a:off x="10058399" y="2169458"/>
            <a:ext cx="636495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36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0DF-E0AA-C474-A552-D3451D4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UDS Update Process</a:t>
            </a:r>
            <a:endParaRPr lang="en-GB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45ABB44-1D8D-ADDB-9F69-C8964EBE03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108" y="1825625"/>
            <a:ext cx="3623783" cy="4351338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71EC6E0-BBFC-9F0D-D922-3E6D8CF26278}"/>
              </a:ext>
            </a:extLst>
          </p:cNvPr>
          <p:cNvSpPr/>
          <p:nvPr/>
        </p:nvSpPr>
        <p:spPr>
          <a:xfrm>
            <a:off x="1577788" y="4446493"/>
            <a:ext cx="977152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B0B4A6-03CD-2EAD-62F2-6CA681B88FC3}"/>
              </a:ext>
            </a:extLst>
          </p:cNvPr>
          <p:cNvSpPr/>
          <p:nvPr/>
        </p:nvSpPr>
        <p:spPr>
          <a:xfrm>
            <a:off x="6902823" y="1828799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&lt;empty flash space&gt;</a:t>
            </a:r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7C0FD7-3C8F-5068-7783-DA76F98D2C9C}"/>
              </a:ext>
            </a:extLst>
          </p:cNvPr>
          <p:cNvSpPr/>
          <p:nvPr/>
        </p:nvSpPr>
        <p:spPr>
          <a:xfrm>
            <a:off x="7046258" y="1954304"/>
            <a:ext cx="3012141" cy="9233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Bootloader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D11B124-39BA-5D1F-D9BE-91894904D648}"/>
              </a:ext>
            </a:extLst>
          </p:cNvPr>
          <p:cNvSpPr/>
          <p:nvPr/>
        </p:nvSpPr>
        <p:spPr>
          <a:xfrm flipH="1">
            <a:off x="10058399" y="2169458"/>
            <a:ext cx="636495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14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0DF-E0AA-C474-A552-D3451D4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UDS Update Process</a:t>
            </a:r>
            <a:endParaRPr lang="en-GB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45ABB44-1D8D-ADDB-9F69-C8964EBE03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108" y="1825625"/>
            <a:ext cx="3623783" cy="4351338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71EC6E0-BBFC-9F0D-D922-3E6D8CF26278}"/>
              </a:ext>
            </a:extLst>
          </p:cNvPr>
          <p:cNvSpPr/>
          <p:nvPr/>
        </p:nvSpPr>
        <p:spPr>
          <a:xfrm>
            <a:off x="1577788" y="4849905"/>
            <a:ext cx="977152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31F375-3E70-0B39-6E9D-4A25A7CC134E}"/>
              </a:ext>
            </a:extLst>
          </p:cNvPr>
          <p:cNvSpPr/>
          <p:nvPr/>
        </p:nvSpPr>
        <p:spPr>
          <a:xfrm>
            <a:off x="6902823" y="1828799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824F1-F523-E16C-A507-826702642230}"/>
              </a:ext>
            </a:extLst>
          </p:cNvPr>
          <p:cNvSpPr/>
          <p:nvPr/>
        </p:nvSpPr>
        <p:spPr>
          <a:xfrm>
            <a:off x="7046258" y="1954304"/>
            <a:ext cx="3012141" cy="9233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Bootloader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18D291-CB06-F4C5-5F37-AF39392AC22A}"/>
              </a:ext>
            </a:extLst>
          </p:cNvPr>
          <p:cNvSpPr/>
          <p:nvPr/>
        </p:nvSpPr>
        <p:spPr>
          <a:xfrm>
            <a:off x="7046258" y="3469339"/>
            <a:ext cx="3012141" cy="2581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Application v2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31CDA6-BFBA-7921-BCDF-050F8F1320BB}"/>
              </a:ext>
            </a:extLst>
          </p:cNvPr>
          <p:cNvSpPr/>
          <p:nvPr/>
        </p:nvSpPr>
        <p:spPr>
          <a:xfrm>
            <a:off x="7046258" y="3012139"/>
            <a:ext cx="3012141" cy="3227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Signature is: Not OK</a:t>
            </a:r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37C6579-A862-6BA4-6291-1758F285CBB5}"/>
              </a:ext>
            </a:extLst>
          </p:cNvPr>
          <p:cNvSpPr/>
          <p:nvPr/>
        </p:nvSpPr>
        <p:spPr>
          <a:xfrm flipH="1">
            <a:off x="10058399" y="2169458"/>
            <a:ext cx="636495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50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1">
            <a:hlinkClick r:id="" action="ppaction://media"/>
            <a:extLst>
              <a:ext uri="{FF2B5EF4-FFF2-40B4-BE49-F238E27FC236}">
                <a16:creationId xmlns:a16="http://schemas.microsoft.com/office/drawing/2014/main" id="{D5E28C50-5EDA-67F7-37F3-3CE5317FDE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4946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>
                <a:solidFill>
                  <a:schemeClr val="bg1"/>
                </a:solidFill>
                <a:ea typeface="+mj-lt"/>
                <a:cs typeface="+mj-lt"/>
              </a:rPr>
              <a:t>Automated Fault Injection</a:t>
            </a:r>
            <a:br>
              <a:rPr lang="en-GB" b="1">
                <a:solidFill>
                  <a:schemeClr val="bg1"/>
                </a:solidFill>
                <a:ea typeface="+mj-lt"/>
                <a:cs typeface="+mj-lt"/>
              </a:rPr>
            </a:br>
            <a:r>
              <a:rPr lang="en-GB" b="1">
                <a:solidFill>
                  <a:schemeClr val="bg1"/>
                </a:solidFill>
                <a:ea typeface="+mj-lt"/>
                <a:cs typeface="+mj-lt"/>
              </a:rPr>
              <a:t>Attacks on Embedded Devices</a:t>
            </a:r>
            <a:endParaRPr lang="en-GB">
              <a:solidFill>
                <a:schemeClr val="bg1"/>
              </a:solidFill>
              <a:ea typeface="+mj-lt"/>
              <a:cs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>
                <a:solidFill>
                  <a:schemeClr val="bg1"/>
                </a:solidFill>
                <a:ea typeface="Calibri"/>
                <a:cs typeface="Calibri"/>
              </a:rPr>
              <a:t>Enrico Pozzobon</a:t>
            </a:r>
            <a:r>
              <a:rPr lang="en-GB">
                <a:solidFill>
                  <a:schemeClr val="bg1"/>
                </a:solidFill>
                <a:ea typeface="Calibri"/>
                <a:cs typeface="Calibri"/>
              </a:rPr>
              <a:t> </a:t>
            </a:r>
            <a:r>
              <a:rPr lang="en-GB" u="sng">
                <a:solidFill>
                  <a:srgbClr val="FFFF00"/>
                </a:solidFill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&lt;enrico@dissec.to</a:t>
            </a:r>
            <a:r>
              <a:rPr lang="en-GB">
                <a:solidFill>
                  <a:srgbClr val="FFFF00"/>
                </a:solidFill>
                <a:ea typeface="Calibri"/>
                <a:cs typeface="Calibri"/>
              </a:rPr>
              <a:t>&gt;</a:t>
            </a:r>
          </a:p>
          <a:p>
            <a:r>
              <a:rPr lang="en-GB" b="1">
                <a:solidFill>
                  <a:schemeClr val="bg1"/>
                </a:solidFill>
                <a:ea typeface="Calibri"/>
                <a:cs typeface="Calibri"/>
              </a:rPr>
              <a:t>Nils Weiss </a:t>
            </a:r>
            <a:r>
              <a:rPr lang="en-GB">
                <a:solidFill>
                  <a:srgbClr val="FFFF00"/>
                </a:solidFill>
                <a:ea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&lt;nils@dissec.to</a:t>
            </a:r>
            <a:r>
              <a:rPr lang="en-GB">
                <a:solidFill>
                  <a:srgbClr val="FFFF00"/>
                </a:solidFill>
                <a:ea typeface="Calibri"/>
                <a:cs typeface="Calibri"/>
              </a:rPr>
              <a:t>&gt;</a:t>
            </a:r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7EE37D-14B3-CAA9-B49E-0D67CB7BB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67775" y="-2175"/>
            <a:ext cx="6624319" cy="47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par>
              <p:cTn id="13"/>
            </p:par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0DF-E0AA-C474-A552-D3451D4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UDS Update Process</a:t>
            </a:r>
            <a:endParaRPr lang="en-GB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45ABB44-1D8D-ADDB-9F69-C8964EBE03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108" y="1825625"/>
            <a:ext cx="3623783" cy="4351338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71EC6E0-BBFC-9F0D-D922-3E6D8CF26278}"/>
              </a:ext>
            </a:extLst>
          </p:cNvPr>
          <p:cNvSpPr/>
          <p:nvPr/>
        </p:nvSpPr>
        <p:spPr>
          <a:xfrm>
            <a:off x="1577788" y="5316070"/>
            <a:ext cx="977152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96BB52-FB5E-DB74-5CDC-31B6754C01B1}"/>
              </a:ext>
            </a:extLst>
          </p:cNvPr>
          <p:cNvSpPr/>
          <p:nvPr/>
        </p:nvSpPr>
        <p:spPr>
          <a:xfrm>
            <a:off x="6902823" y="1828799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59CB0-9B28-31D1-81A5-A80F706E0F81}"/>
              </a:ext>
            </a:extLst>
          </p:cNvPr>
          <p:cNvSpPr/>
          <p:nvPr/>
        </p:nvSpPr>
        <p:spPr>
          <a:xfrm>
            <a:off x="7046258" y="1954304"/>
            <a:ext cx="3012141" cy="9233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Bootloader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AA807-DFB4-9001-94EA-853968A48170}"/>
              </a:ext>
            </a:extLst>
          </p:cNvPr>
          <p:cNvSpPr/>
          <p:nvPr/>
        </p:nvSpPr>
        <p:spPr>
          <a:xfrm>
            <a:off x="7046258" y="3469339"/>
            <a:ext cx="3012141" cy="2581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Application v2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5146F-C327-D722-1355-F3DD7B59CFD0}"/>
              </a:ext>
            </a:extLst>
          </p:cNvPr>
          <p:cNvSpPr/>
          <p:nvPr/>
        </p:nvSpPr>
        <p:spPr>
          <a:xfrm>
            <a:off x="7046258" y="3012139"/>
            <a:ext cx="3012141" cy="3227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Signature is: OK</a:t>
            </a:r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EB1E6DE-A7F1-9FDD-A7CF-6C461E44EAFD}"/>
              </a:ext>
            </a:extLst>
          </p:cNvPr>
          <p:cNvSpPr/>
          <p:nvPr/>
        </p:nvSpPr>
        <p:spPr>
          <a:xfrm flipH="1">
            <a:off x="10058399" y="2169458"/>
            <a:ext cx="636495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34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0DF-E0AA-C474-A552-D3451D4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UDS Update Process</a:t>
            </a:r>
            <a:endParaRPr lang="en-GB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45ABB44-1D8D-ADDB-9F69-C8964EBE03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108" y="1825625"/>
            <a:ext cx="3623783" cy="4351338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62B9BD-46D5-6DC0-295C-02293BB83BD1}"/>
              </a:ext>
            </a:extLst>
          </p:cNvPr>
          <p:cNvSpPr/>
          <p:nvPr/>
        </p:nvSpPr>
        <p:spPr>
          <a:xfrm>
            <a:off x="6902823" y="1828799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2A0FA4-226F-D5ED-38D2-788C30D9DFCC}"/>
              </a:ext>
            </a:extLst>
          </p:cNvPr>
          <p:cNvSpPr/>
          <p:nvPr/>
        </p:nvSpPr>
        <p:spPr>
          <a:xfrm>
            <a:off x="7046258" y="1954304"/>
            <a:ext cx="3012141" cy="9233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Bootloader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71EC6E0-BBFC-9F0D-D922-3E6D8CF26278}"/>
              </a:ext>
            </a:extLst>
          </p:cNvPr>
          <p:cNvSpPr/>
          <p:nvPr/>
        </p:nvSpPr>
        <p:spPr>
          <a:xfrm>
            <a:off x="1577788" y="5710517"/>
            <a:ext cx="977152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17A0A2-7B33-CAAF-30EA-74E7B437DCA1}"/>
              </a:ext>
            </a:extLst>
          </p:cNvPr>
          <p:cNvSpPr/>
          <p:nvPr/>
        </p:nvSpPr>
        <p:spPr>
          <a:xfrm>
            <a:off x="7046258" y="3469339"/>
            <a:ext cx="3012141" cy="2581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Application v2</a:t>
            </a:r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E4C3C0C-D3F9-DF4A-B4DF-C66A81EF8B6F}"/>
              </a:ext>
            </a:extLst>
          </p:cNvPr>
          <p:cNvSpPr/>
          <p:nvPr/>
        </p:nvSpPr>
        <p:spPr>
          <a:xfrm flipH="1">
            <a:off x="10058399" y="3639670"/>
            <a:ext cx="636495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PC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866E05-7931-297A-3FB1-2014E151FEE9}"/>
              </a:ext>
            </a:extLst>
          </p:cNvPr>
          <p:cNvSpPr/>
          <p:nvPr/>
        </p:nvSpPr>
        <p:spPr>
          <a:xfrm>
            <a:off x="7046258" y="3012139"/>
            <a:ext cx="3012141" cy="3227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Signature is: OK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45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0DF-E0AA-C474-A552-D3451D4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ea typeface="Calibri Light"/>
                <a:cs typeface="Calibri Light"/>
              </a:rPr>
              <a:t>If the application signature verification fails,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the bootloader will not jump to the application</a:t>
            </a:r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45ABB44-1D8D-ADDB-9F69-C8964EBE03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108" y="1825625"/>
            <a:ext cx="3623783" cy="435133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6BB52-FB5E-DB74-5CDC-31B6754C01B1}"/>
              </a:ext>
            </a:extLst>
          </p:cNvPr>
          <p:cNvSpPr/>
          <p:nvPr/>
        </p:nvSpPr>
        <p:spPr>
          <a:xfrm>
            <a:off x="6902823" y="1828799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59CB0-9B28-31D1-81A5-A80F706E0F81}"/>
              </a:ext>
            </a:extLst>
          </p:cNvPr>
          <p:cNvSpPr/>
          <p:nvPr/>
        </p:nvSpPr>
        <p:spPr>
          <a:xfrm>
            <a:off x="7046258" y="1954304"/>
            <a:ext cx="3012141" cy="9233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Bootloader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AA807-DFB4-9001-94EA-853968A48170}"/>
              </a:ext>
            </a:extLst>
          </p:cNvPr>
          <p:cNvSpPr/>
          <p:nvPr/>
        </p:nvSpPr>
        <p:spPr>
          <a:xfrm>
            <a:off x="7046258" y="3469339"/>
            <a:ext cx="3012141" cy="2581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Corrupted Application</a:t>
            </a:r>
          </a:p>
          <a:p>
            <a:pPr algn="ctr"/>
            <a:r>
              <a:rPr lang="en-GB" b="1">
                <a:ea typeface="Calibri"/>
                <a:cs typeface="Calibri"/>
              </a:rPr>
              <a:t>/</a:t>
            </a:r>
          </a:p>
          <a:p>
            <a:pPr algn="ctr"/>
            <a:r>
              <a:rPr lang="en-GB" b="1">
                <a:ea typeface="Calibri"/>
                <a:cs typeface="Calibri"/>
              </a:rPr>
              <a:t>Exploit Firmware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EB1E6DE-A7F1-9FDD-A7CF-6C461E44EAFD}"/>
              </a:ext>
            </a:extLst>
          </p:cNvPr>
          <p:cNvSpPr/>
          <p:nvPr/>
        </p:nvSpPr>
        <p:spPr>
          <a:xfrm flipH="1">
            <a:off x="10058399" y="2169458"/>
            <a:ext cx="636495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PC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A530F-C504-9A23-692B-1F0B48EA4428}"/>
              </a:ext>
            </a:extLst>
          </p:cNvPr>
          <p:cNvSpPr/>
          <p:nvPr/>
        </p:nvSpPr>
        <p:spPr>
          <a:xfrm>
            <a:off x="7046258" y="3012139"/>
            <a:ext cx="3012141" cy="3227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Signature is: Not OK</a:t>
            </a:r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032F0E0-5802-7B79-E5EC-786F73B800C7}"/>
              </a:ext>
            </a:extLst>
          </p:cNvPr>
          <p:cNvSpPr/>
          <p:nvPr/>
        </p:nvSpPr>
        <p:spPr>
          <a:xfrm>
            <a:off x="1577788" y="5710517"/>
            <a:ext cx="977152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400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0DF-E0AA-C474-A552-D3451D4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ea typeface="Calibri Light"/>
                <a:cs typeface="Calibri Light"/>
              </a:rPr>
              <a:t>The attack: Use fault injection to jump  from bootloader to unauthenticated payload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45ABB44-1D8D-ADDB-9F69-C8964EBE03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108" y="1825625"/>
            <a:ext cx="3623783" cy="435133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6BB52-FB5E-DB74-5CDC-31B6754C01B1}"/>
              </a:ext>
            </a:extLst>
          </p:cNvPr>
          <p:cNvSpPr/>
          <p:nvPr/>
        </p:nvSpPr>
        <p:spPr>
          <a:xfrm>
            <a:off x="6902823" y="1828799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59CB0-9B28-31D1-81A5-A80F706E0F81}"/>
              </a:ext>
            </a:extLst>
          </p:cNvPr>
          <p:cNvSpPr/>
          <p:nvPr/>
        </p:nvSpPr>
        <p:spPr>
          <a:xfrm>
            <a:off x="7046258" y="1954304"/>
            <a:ext cx="3012141" cy="9233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Bootloader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AA807-DFB4-9001-94EA-853968A48170}"/>
              </a:ext>
            </a:extLst>
          </p:cNvPr>
          <p:cNvSpPr/>
          <p:nvPr/>
        </p:nvSpPr>
        <p:spPr>
          <a:xfrm>
            <a:off x="7046258" y="3469339"/>
            <a:ext cx="3012141" cy="2581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Corrupted Application</a:t>
            </a:r>
          </a:p>
          <a:p>
            <a:pPr algn="ctr"/>
            <a:r>
              <a:rPr lang="en-GB" b="1">
                <a:ea typeface="Calibri"/>
                <a:cs typeface="Calibri"/>
              </a:rPr>
              <a:t>/</a:t>
            </a:r>
          </a:p>
          <a:p>
            <a:pPr algn="ctr"/>
            <a:r>
              <a:rPr lang="en-GB" b="1">
                <a:ea typeface="Calibri"/>
                <a:cs typeface="Calibri"/>
              </a:rPr>
              <a:t>Exploit Firmware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EB1E6DE-A7F1-9FDD-A7CF-6C461E44EAFD}"/>
              </a:ext>
            </a:extLst>
          </p:cNvPr>
          <p:cNvSpPr/>
          <p:nvPr/>
        </p:nvSpPr>
        <p:spPr>
          <a:xfrm flipH="1">
            <a:off x="10058399" y="2169458"/>
            <a:ext cx="636495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PC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A530F-C504-9A23-692B-1F0B48EA4428}"/>
              </a:ext>
            </a:extLst>
          </p:cNvPr>
          <p:cNvSpPr/>
          <p:nvPr/>
        </p:nvSpPr>
        <p:spPr>
          <a:xfrm>
            <a:off x="7046258" y="3012139"/>
            <a:ext cx="3012141" cy="3227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Signature is: Not OK</a:t>
            </a:r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032F0E0-5802-7B79-E5EC-786F73B800C7}"/>
              </a:ext>
            </a:extLst>
          </p:cNvPr>
          <p:cNvSpPr/>
          <p:nvPr/>
        </p:nvSpPr>
        <p:spPr>
          <a:xfrm>
            <a:off x="1577788" y="5710517"/>
            <a:ext cx="977152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row: Curved Left 2">
            <a:extLst>
              <a:ext uri="{FF2B5EF4-FFF2-40B4-BE49-F238E27FC236}">
                <a16:creationId xmlns:a16="http://schemas.microsoft.com/office/drawing/2014/main" id="{7E626B95-88C0-5771-C7AA-547744B58F21}"/>
              </a:ext>
            </a:extLst>
          </p:cNvPr>
          <p:cNvSpPr/>
          <p:nvPr/>
        </p:nvSpPr>
        <p:spPr>
          <a:xfrm>
            <a:off x="10372165" y="2653552"/>
            <a:ext cx="735105" cy="1631577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84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" descr="Ein Bild, das Tisch enthält.&#10;&#10;Beschreibung automatisch generiert.">
            <a:extLst>
              <a:ext uri="{FF2B5EF4-FFF2-40B4-BE49-F238E27FC236}">
                <a16:creationId xmlns:a16="http://schemas.microsoft.com/office/drawing/2014/main" id="{6249E4BA-8742-B44C-D78C-C8FF86483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440" y="474667"/>
            <a:ext cx="6136640" cy="59086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69635F3-5CFB-9201-8ED4-54CBD590C4EC}"/>
              </a:ext>
            </a:extLst>
          </p:cNvPr>
          <p:cNvSpPr txBox="1"/>
          <p:nvPr/>
        </p:nvSpPr>
        <p:spPr>
          <a:xfrm>
            <a:off x="6366985" y="6505099"/>
            <a:ext cx="56488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ea typeface="Calibri"/>
                <a:cs typeface="Calibri"/>
              </a:rPr>
              <a:t>Picture </a:t>
            </a:r>
            <a:r>
              <a:rPr lang="de-DE" err="1">
                <a:ea typeface="Calibri"/>
                <a:cs typeface="Calibri"/>
              </a:rPr>
              <a:t>by</a:t>
            </a:r>
            <a:r>
              <a:rPr lang="de-DE">
                <a:ea typeface="Calibri"/>
                <a:cs typeface="Calibri"/>
              </a:rPr>
              <a:t> </a:t>
            </a:r>
            <a:r>
              <a:rPr lang="de-DE">
                <a:ea typeface="+mn-lt"/>
                <a:cs typeface="+mn-lt"/>
              </a:rPr>
              <a:t>James </a:t>
            </a:r>
            <a:r>
              <a:rPr lang="de-DE" err="1">
                <a:ea typeface="+mn-lt"/>
                <a:cs typeface="+mn-lt"/>
              </a:rPr>
              <a:t>Gratchof</a:t>
            </a:r>
            <a:r>
              <a:rPr lang="de-DE">
                <a:ea typeface="+mn-lt"/>
                <a:cs typeface="+mn-lt"/>
              </a:rPr>
              <a:t> – </a:t>
            </a:r>
            <a:r>
              <a:rPr lang="de-DE" err="1">
                <a:ea typeface="+mn-lt"/>
                <a:cs typeface="+mn-lt"/>
              </a:rPr>
              <a:t>Proving</a:t>
            </a:r>
            <a:r>
              <a:rPr lang="de-DE">
                <a:ea typeface="+mn-lt"/>
                <a:cs typeface="+mn-lt"/>
              </a:rPr>
              <a:t> </a:t>
            </a:r>
            <a:r>
              <a:rPr lang="de-DE" err="1">
                <a:ea typeface="+mn-lt"/>
                <a:cs typeface="+mn-lt"/>
              </a:rPr>
              <a:t>the</a:t>
            </a:r>
            <a:r>
              <a:rPr lang="de-DE">
                <a:ea typeface="+mn-lt"/>
                <a:cs typeface="+mn-lt"/>
              </a:rPr>
              <a:t> wild </a:t>
            </a:r>
            <a:r>
              <a:rPr lang="de-DE" err="1">
                <a:ea typeface="+mn-lt"/>
                <a:cs typeface="+mn-lt"/>
              </a:rPr>
              <a:t>jungle</a:t>
            </a:r>
            <a:r>
              <a:rPr lang="de-DE">
                <a:ea typeface="+mn-lt"/>
                <a:cs typeface="+mn-lt"/>
              </a:rPr>
              <a:t> jump</a:t>
            </a:r>
            <a:endParaRPr lang="de-DE">
              <a:ea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4264D3-AA0E-963D-F7A8-42F4FF19A2B7}"/>
              </a:ext>
            </a:extLst>
          </p:cNvPr>
          <p:cNvSpPr/>
          <p:nvPr/>
        </p:nvSpPr>
        <p:spPr>
          <a:xfrm>
            <a:off x="886335" y="1391478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8C28C8-1EC9-6441-EE16-DC9CD57EB47A}"/>
              </a:ext>
            </a:extLst>
          </p:cNvPr>
          <p:cNvSpPr/>
          <p:nvPr/>
        </p:nvSpPr>
        <p:spPr>
          <a:xfrm>
            <a:off x="1029770" y="1516983"/>
            <a:ext cx="3012141" cy="9233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Bootloader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4F161A-F295-0869-2D17-FDCAFE66F46E}"/>
              </a:ext>
            </a:extLst>
          </p:cNvPr>
          <p:cNvSpPr/>
          <p:nvPr/>
        </p:nvSpPr>
        <p:spPr>
          <a:xfrm>
            <a:off x="1029770" y="3032018"/>
            <a:ext cx="3012141" cy="2581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Corrupted Application</a:t>
            </a:r>
          </a:p>
          <a:p>
            <a:pPr algn="ctr"/>
            <a:r>
              <a:rPr lang="en-GB" b="1">
                <a:ea typeface="Calibri"/>
                <a:cs typeface="Calibri"/>
              </a:rPr>
              <a:t>/</a:t>
            </a:r>
          </a:p>
          <a:p>
            <a:pPr algn="ctr"/>
            <a:r>
              <a:rPr lang="en-GB" b="1">
                <a:ea typeface="Calibri"/>
                <a:cs typeface="Calibri"/>
              </a:rPr>
              <a:t>Exploit Firmware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7A40F47-D376-71E1-DFAD-9F5756B02D5D}"/>
              </a:ext>
            </a:extLst>
          </p:cNvPr>
          <p:cNvSpPr/>
          <p:nvPr/>
        </p:nvSpPr>
        <p:spPr>
          <a:xfrm flipH="1">
            <a:off x="4041911" y="1732137"/>
            <a:ext cx="636495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ea typeface="Calibri"/>
                <a:cs typeface="Calibri"/>
              </a:rPr>
              <a:t>PC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A0D70F-469A-C525-8449-277465AC8533}"/>
              </a:ext>
            </a:extLst>
          </p:cNvPr>
          <p:cNvSpPr/>
          <p:nvPr/>
        </p:nvSpPr>
        <p:spPr>
          <a:xfrm>
            <a:off x="1029770" y="2574818"/>
            <a:ext cx="3012141" cy="3227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Signature is: Not OK</a:t>
            </a:r>
            <a:endParaRPr lang="en-US"/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B2B5A00D-E033-35C8-6D5B-72FE63F91451}"/>
              </a:ext>
            </a:extLst>
          </p:cNvPr>
          <p:cNvSpPr/>
          <p:nvPr/>
        </p:nvSpPr>
        <p:spPr>
          <a:xfrm>
            <a:off x="4355677" y="2216231"/>
            <a:ext cx="735105" cy="1631577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41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BDC9E-6056-2305-CCA2-51B8F4B7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EMFI parameters (search space)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226A-4EDD-6B66-962E-60BFDD8B8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/>
              <a:t>Injection coil:</a:t>
            </a:r>
            <a:r>
              <a:rPr lang="en-GB"/>
              <a:t> (shape, size, number and direction of turns),</a:t>
            </a:r>
            <a:endParaRPr lang="en-GB">
              <a:cs typeface="Calibri"/>
            </a:endParaRPr>
          </a:p>
          <a:p>
            <a:r>
              <a:rPr lang="en-GB" b="1"/>
              <a:t>Position</a:t>
            </a:r>
            <a:r>
              <a:rPr lang="en-GB"/>
              <a:t> (x, y, z) in space of the injection coil,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Duration </a:t>
            </a:r>
            <a:r>
              <a:rPr lang="en-GB"/>
              <a:t>of the activation of the coil,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Voltage</a:t>
            </a:r>
            <a:r>
              <a:rPr lang="en-GB"/>
              <a:t> across the coil (aka across the injector reservoir capacitor),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Offset</a:t>
            </a:r>
            <a:r>
              <a:rPr lang="en-GB"/>
              <a:t> from trigger signal,</a:t>
            </a:r>
            <a:endParaRPr lang="en-GB">
              <a:ea typeface="Calibri"/>
              <a:cs typeface="Calibri"/>
            </a:endParaRPr>
          </a:p>
          <a:p>
            <a:pPr lvl="1"/>
            <a:r>
              <a:rPr lang="en-GB"/>
              <a:t>if the target firmware has deterministic execution time, this is equivalent to choosing which instruction to attack!</a:t>
            </a:r>
            <a:endParaRPr lang="en-GB">
              <a:ea typeface="Calibri"/>
              <a:cs typeface="Calibri"/>
            </a:endParaRPr>
          </a:p>
          <a:p>
            <a:r>
              <a:rPr lang="en-GB" b="1">
                <a:ea typeface="Calibri"/>
                <a:cs typeface="Calibri"/>
              </a:rPr>
              <a:t>Memory </a:t>
            </a:r>
            <a:r>
              <a:rPr lang="en-GB">
                <a:ea typeface="Calibri"/>
                <a:cs typeface="Calibri"/>
              </a:rPr>
              <a:t>/</a:t>
            </a:r>
            <a:r>
              <a:rPr lang="en-GB" b="1">
                <a:ea typeface="Calibri"/>
                <a:cs typeface="Calibri"/>
              </a:rPr>
              <a:t> </a:t>
            </a:r>
            <a:r>
              <a:rPr lang="en-GB">
                <a:ea typeface="Calibri"/>
                <a:cs typeface="Calibri"/>
              </a:rPr>
              <a:t>state of the target</a:t>
            </a:r>
          </a:p>
          <a:p>
            <a:pPr lvl="1"/>
            <a:r>
              <a:rPr lang="en-GB">
                <a:ea typeface="Calibri"/>
                <a:cs typeface="Calibri"/>
              </a:rPr>
              <a:t>Depends on the messages exchanged before the fault.</a:t>
            </a:r>
          </a:p>
        </p:txBody>
      </p:sp>
    </p:spTree>
    <p:extLst>
      <p:ext uri="{BB962C8B-B14F-4D97-AF65-F5344CB8AC3E}">
        <p14:creationId xmlns:p14="http://schemas.microsoft.com/office/powerpoint/2010/main" val="3971746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BDC9E-6056-2305-CCA2-51B8F4B7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EMFI parameters (search space)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226A-4EDD-6B66-962E-60BFDD8B8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Injection coil:</a:t>
            </a:r>
            <a:r>
              <a:rPr lang="en-GB">
                <a:solidFill>
                  <a:schemeClr val="bg2">
                    <a:lumMod val="75000"/>
                  </a:schemeClr>
                </a:solidFill>
              </a:rPr>
              <a:t> (shape, size, number and direction of turns),</a:t>
            </a:r>
            <a:endParaRPr lang="en-GB">
              <a:solidFill>
                <a:schemeClr val="bg2">
                  <a:lumMod val="75000"/>
                </a:schemeClr>
              </a:solidFill>
              <a:cs typeface="Calibri"/>
            </a:endParaRPr>
          </a:p>
          <a:p>
            <a:r>
              <a:rPr lang="en-GB" b="1"/>
              <a:t>Position</a:t>
            </a:r>
            <a:r>
              <a:rPr lang="en-GB"/>
              <a:t> (x, y, z) in space of the injection coil,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Duration </a:t>
            </a:r>
            <a:r>
              <a:rPr lang="en-GB"/>
              <a:t>of the activation of the coil,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Voltage</a:t>
            </a:r>
            <a:r>
              <a:rPr lang="en-GB"/>
              <a:t> across the coil (aka across the injector reservoir capacitor),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Offset</a:t>
            </a:r>
            <a:r>
              <a:rPr lang="en-GB"/>
              <a:t> from trigger signal,</a:t>
            </a:r>
            <a:endParaRPr lang="en-GB">
              <a:ea typeface="Calibri"/>
              <a:cs typeface="Calibri"/>
            </a:endParaRPr>
          </a:p>
          <a:p>
            <a:pPr lvl="1"/>
            <a:r>
              <a:rPr lang="en-GB"/>
              <a:t>if the target firmware has deterministic execution time, this is equivalent to choosing which instruction to attack!</a:t>
            </a:r>
            <a:endParaRPr lang="en-GB">
              <a:ea typeface="Calibri"/>
              <a:cs typeface="Calibri"/>
            </a:endParaRPr>
          </a:p>
          <a:p>
            <a:r>
              <a:rPr lang="en-GB" b="1">
                <a:ea typeface="Calibri"/>
                <a:cs typeface="Calibri"/>
              </a:rPr>
              <a:t>Memory </a:t>
            </a:r>
            <a:r>
              <a:rPr lang="en-GB">
                <a:ea typeface="Calibri"/>
                <a:cs typeface="Calibri"/>
              </a:rPr>
              <a:t>/</a:t>
            </a:r>
            <a:r>
              <a:rPr lang="en-GB" b="1">
                <a:ea typeface="Calibri"/>
                <a:cs typeface="Calibri"/>
              </a:rPr>
              <a:t> </a:t>
            </a:r>
            <a:r>
              <a:rPr lang="en-GB">
                <a:ea typeface="Calibri"/>
                <a:cs typeface="Calibri"/>
              </a:rPr>
              <a:t>state of the target</a:t>
            </a:r>
          </a:p>
          <a:p>
            <a:pPr lvl="1"/>
            <a:r>
              <a:rPr lang="en-GB">
                <a:ea typeface="Calibri"/>
                <a:cs typeface="Calibri"/>
              </a:rPr>
              <a:t>Depends on the messages exchanged before the fault.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7DFB20-8FDE-9687-AA90-6B82504780E6}"/>
              </a:ext>
            </a:extLst>
          </p:cNvPr>
          <p:cNvSpPr/>
          <p:nvPr/>
        </p:nvSpPr>
        <p:spPr>
          <a:xfrm>
            <a:off x="788894" y="2303929"/>
            <a:ext cx="10614211" cy="37390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4BBB8B-1763-6161-C1DB-A0C1D7C1A0EF}"/>
              </a:ext>
            </a:extLst>
          </p:cNvPr>
          <p:cNvSpPr txBox="1">
            <a:spLocks/>
          </p:cNvSpPr>
          <p:nvPr/>
        </p:nvSpPr>
        <p:spPr>
          <a:xfrm>
            <a:off x="9043144" y="1939795"/>
            <a:ext cx="2384614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>
                <a:solidFill>
                  <a:srgbClr val="FF0000"/>
                </a:solidFill>
                <a:ea typeface="Calibri Light"/>
                <a:cs typeface="Calibri Light"/>
              </a:rPr>
              <a:t>Easy to automate!</a:t>
            </a:r>
            <a:endParaRPr lang="en-US" b="1">
              <a:solidFill>
                <a:srgbClr val="FF0000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8021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BDC9E-6056-2305-CCA2-51B8F4B7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EMFI parameters (search space)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226A-4EDD-6B66-962E-60BFDD8B8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/>
              <a:t>Injection coil:</a:t>
            </a:r>
            <a:r>
              <a:rPr lang="en-GB"/>
              <a:t> (shape, size, number and direction of turns),</a:t>
            </a:r>
          </a:p>
          <a:p>
            <a:r>
              <a:rPr lang="en-GB" b="1"/>
              <a:t>Position</a:t>
            </a:r>
            <a:r>
              <a:rPr lang="en-GB"/>
              <a:t> (x, y, z) in space of the injection coil,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Duration </a:t>
            </a:r>
            <a:r>
              <a:rPr lang="en-GB"/>
              <a:t>of the activation of the coil,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Voltage</a:t>
            </a:r>
            <a:r>
              <a:rPr lang="en-GB"/>
              <a:t> across the coil (aka across the injector reservoir capacitor),</a:t>
            </a:r>
            <a:endParaRPr lang="en-GB">
              <a:ea typeface="Calibri"/>
              <a:cs typeface="Calibri"/>
            </a:endParaRPr>
          </a:p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Offset</a:t>
            </a:r>
            <a:r>
              <a:rPr lang="en-GB">
                <a:solidFill>
                  <a:schemeClr val="bg2">
                    <a:lumMod val="75000"/>
                  </a:schemeClr>
                </a:solidFill>
              </a:rPr>
              <a:t> from trigger signal,</a:t>
            </a:r>
            <a:endParaRPr lang="en-GB">
              <a:solidFill>
                <a:schemeClr val="bg2">
                  <a:lumMod val="75000"/>
                </a:schemeClr>
              </a:solidFill>
              <a:ea typeface="Calibri"/>
              <a:cs typeface="Calibri"/>
            </a:endParaRPr>
          </a:p>
          <a:p>
            <a:pPr lvl="1"/>
            <a:r>
              <a:rPr lang="en-GB">
                <a:solidFill>
                  <a:schemeClr val="bg2">
                    <a:lumMod val="75000"/>
                  </a:schemeClr>
                </a:solidFill>
              </a:rPr>
              <a:t>if the target firmware has deterministic execution time, this is equivalent to choosing which instruction to attack!</a:t>
            </a:r>
            <a:endParaRPr lang="en-GB">
              <a:solidFill>
                <a:schemeClr val="bg2">
                  <a:lumMod val="75000"/>
                </a:schemeClr>
              </a:solidFill>
              <a:ea typeface="Calibri"/>
              <a:cs typeface="Calibri"/>
            </a:endParaRPr>
          </a:p>
          <a:p>
            <a:r>
              <a:rPr lang="en-GB" b="1">
                <a:solidFill>
                  <a:schemeClr val="bg2">
                    <a:lumMod val="75000"/>
                  </a:schemeClr>
                </a:solidFill>
                <a:ea typeface="Calibri"/>
                <a:cs typeface="Calibri"/>
              </a:rPr>
              <a:t>Memory </a:t>
            </a:r>
            <a:r>
              <a:rPr lang="en-GB">
                <a:solidFill>
                  <a:schemeClr val="bg2">
                    <a:lumMod val="75000"/>
                  </a:schemeClr>
                </a:solidFill>
                <a:ea typeface="Calibri"/>
                <a:cs typeface="Calibri"/>
              </a:rPr>
              <a:t>/</a:t>
            </a:r>
            <a:r>
              <a:rPr lang="en-GB" b="1">
                <a:solidFill>
                  <a:schemeClr val="bg2">
                    <a:lumMod val="75000"/>
                  </a:schemeClr>
                </a:solidFill>
                <a:ea typeface="Calibri"/>
                <a:cs typeface="Calibri"/>
              </a:rPr>
              <a:t> </a:t>
            </a:r>
            <a:r>
              <a:rPr lang="en-GB">
                <a:solidFill>
                  <a:schemeClr val="bg2">
                    <a:lumMod val="75000"/>
                  </a:schemeClr>
                </a:solidFill>
                <a:ea typeface="Calibri"/>
                <a:cs typeface="Calibri"/>
              </a:rPr>
              <a:t>state of the target</a:t>
            </a:r>
          </a:p>
          <a:p>
            <a:pPr lvl="1"/>
            <a:r>
              <a:rPr lang="en-GB">
                <a:solidFill>
                  <a:schemeClr val="bg2">
                    <a:lumMod val="75000"/>
                  </a:schemeClr>
                </a:solidFill>
                <a:ea typeface="Calibri"/>
                <a:cs typeface="Calibri"/>
              </a:rPr>
              <a:t>Depends on the messages exchanged before the fault.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753C7D-75BF-E92B-5FA0-E99697AC7E43}"/>
              </a:ext>
            </a:extLst>
          </p:cNvPr>
          <p:cNvSpPr/>
          <p:nvPr/>
        </p:nvSpPr>
        <p:spPr>
          <a:xfrm>
            <a:off x="788893" y="1694329"/>
            <a:ext cx="10614211" cy="22232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1E272E-3505-A5B8-2B30-8F43FDE9A530}"/>
              </a:ext>
            </a:extLst>
          </p:cNvPr>
          <p:cNvSpPr txBox="1">
            <a:spLocks/>
          </p:cNvSpPr>
          <p:nvPr/>
        </p:nvSpPr>
        <p:spPr>
          <a:xfrm>
            <a:off x="9005046" y="2337360"/>
            <a:ext cx="2384614" cy="1092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>
                <a:solidFill>
                  <a:srgbClr val="FF0000"/>
                </a:solidFill>
                <a:ea typeface="Calibri Light"/>
                <a:cs typeface="Calibri Light"/>
              </a:rPr>
              <a:t>These don't depend on the target software, only on the hardware</a:t>
            </a:r>
            <a:endParaRPr lang="en-US" b="1">
              <a:solidFill>
                <a:srgbClr val="FF0000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15890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ble with electronics on it&#10;&#10;Description automatically generated">
            <a:extLst>
              <a:ext uri="{FF2B5EF4-FFF2-40B4-BE49-F238E27FC236}">
                <a16:creationId xmlns:a16="http://schemas.microsoft.com/office/drawing/2014/main" id="{DCBABEFC-07B8-9D73-CB27-2ED68A3E0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" y="-1067860"/>
            <a:ext cx="12183413" cy="91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37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5F9A4D2-CF96-6623-DBA7-D5F5709ED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38" y="1780678"/>
            <a:ext cx="5749118" cy="4309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B5B5B1-6A89-FEA2-F9A3-07C8ECB45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Fault Outcomes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F92CA-4BFE-10AE-E0E0-879C1B6E00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ea typeface="Calibri"/>
                <a:cs typeface="Calibri"/>
              </a:rPr>
              <a:t>Normal Response</a:t>
            </a: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Corrupted CAN response</a:t>
            </a:r>
            <a:endParaRPr lang="en-GB"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ECU resets, no response</a:t>
            </a:r>
            <a:endParaRPr lang="en-GB">
              <a:cs typeface="Calibri"/>
            </a:endParaRPr>
          </a:p>
          <a:p>
            <a:pPr lvl="1"/>
            <a:r>
              <a:rPr lang="en-GB">
                <a:ea typeface="Calibri"/>
                <a:cs typeface="Calibri"/>
              </a:rPr>
              <a:t>Possible emission of an exception</a:t>
            </a:r>
            <a:br>
              <a:rPr lang="en-GB">
                <a:ea typeface="Calibri"/>
                <a:cs typeface="Calibri"/>
              </a:rPr>
            </a:br>
            <a:r>
              <a:rPr lang="en-GB">
                <a:ea typeface="Calibri"/>
                <a:cs typeface="Calibri"/>
              </a:rPr>
              <a:t>with Stack Trace over UART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D4B479D-B3EC-91E5-E55E-88FA016357DF}"/>
              </a:ext>
            </a:extLst>
          </p:cNvPr>
          <p:cNvSpPr/>
          <p:nvPr/>
        </p:nvSpPr>
        <p:spPr>
          <a:xfrm>
            <a:off x="5235389" y="3397623"/>
            <a:ext cx="977152" cy="48409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253A494-EBF5-21AF-63E5-27AB49D8A9FD}"/>
              </a:ext>
            </a:extLst>
          </p:cNvPr>
          <p:cNvSpPr/>
          <p:nvPr/>
        </p:nvSpPr>
        <p:spPr>
          <a:xfrm rot="20160000">
            <a:off x="5181600" y="2142563"/>
            <a:ext cx="977152" cy="48409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891DEE2-086F-9142-24CD-894EF1C22666}"/>
              </a:ext>
            </a:extLst>
          </p:cNvPr>
          <p:cNvSpPr/>
          <p:nvPr/>
        </p:nvSpPr>
        <p:spPr>
          <a:xfrm rot="1680000">
            <a:off x="5235389" y="4814047"/>
            <a:ext cx="977152" cy="48409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786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56BDED-FC29-B231-4CCD-6EC0A9571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08" y="528497"/>
            <a:ext cx="12198521" cy="6326893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4DDC881-5A65-14EC-A31F-99C93EA3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40" y="-635"/>
            <a:ext cx="10515600" cy="525934"/>
          </a:xfrm>
        </p:spPr>
        <p:txBody>
          <a:bodyPr>
            <a:normAutofit fontScale="90000"/>
          </a:bodyPr>
          <a:lstStyle/>
          <a:p>
            <a:r>
              <a:rPr lang="de-DE">
                <a:cs typeface="Calibri Light"/>
              </a:rPr>
              <a:t>Alternative Name </a:t>
            </a:r>
            <a:r>
              <a:rPr lang="de-DE" err="1">
                <a:cs typeface="Calibri Light"/>
              </a:rPr>
              <a:t>of</a:t>
            </a:r>
            <a:r>
              <a:rPr lang="de-DE">
                <a:cs typeface="Calibri Light"/>
              </a:rPr>
              <a:t> </a:t>
            </a:r>
            <a:r>
              <a:rPr lang="de-DE" err="1">
                <a:cs typeface="Calibri Light"/>
              </a:rPr>
              <a:t>this</a:t>
            </a:r>
            <a:r>
              <a:rPr lang="de-DE">
                <a:cs typeface="Calibri Light"/>
              </a:rPr>
              <a:t> </a:t>
            </a:r>
            <a:r>
              <a:rPr lang="de-DE" err="1">
                <a:cs typeface="Calibri Light"/>
              </a:rPr>
              <a:t>presentation</a:t>
            </a:r>
            <a:r>
              <a:rPr lang="de-DE">
                <a:cs typeface="Calibri Light"/>
              </a:rPr>
              <a:t>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23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F14A-A6EF-AFE8-C735-FB3D20CB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317" y="-247463"/>
            <a:ext cx="5883836" cy="1347974"/>
          </a:xfrm>
        </p:spPr>
        <p:txBody>
          <a:bodyPr/>
          <a:lstStyle/>
          <a:p>
            <a:r>
              <a:rPr lang="en-GB">
                <a:ea typeface="Calibri Light"/>
                <a:cs typeface="Calibri Light"/>
              </a:rPr>
              <a:t>Example of a stack trace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072FD-E815-B5A3-F97B-DB1A83A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988" y="-486"/>
            <a:ext cx="5726057" cy="745730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Machine Check Exception</a:t>
            </a:r>
            <a:endParaRPr lang="en-US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Exception number:          1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Exception address:         0105D1EE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Stack pointer:             40006F98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R0    010F2FB8  R8     400070EC  R16  00000000  R24   400070EC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R1    40006F98  R9     013996A8  R17  00000000  R25   4004FAD8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R2    013DF918  R10    00000005  R18  00000000  R26   00000002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R3    02029200  R11    FFF1E400  R19  00000000  R27   00000002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R4    0000FFF1  R12    400070DC  R20  00000000  R28   0000E400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R5    00000000  R13    4001DD90  R21  00000000  R29   0000FFF1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R6    010F3130  R14    00000000  R22  00000000  R30   40007090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R7    0000FFF1  R15    00000000  R23  00000000  R31   4003EFA8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--------------------------------------------------------------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XER    00000000  CR   80000000  LR    010F2FB8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USPRG0 00000000  CTR  010F2EF4  IP    --------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--------------------------------------------------------------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SPRG0 00000000  SRR0   013D1FD6  IVPR 01000100  MSR   00000200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SPRG1 400200C8  SRR1   02029200  DEAR 00000000  PVR   81530000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SPRG2 00000000  CSSR0  00000000  ESR  00000000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SPRG3 00000000  CSSR1  00000000  MCSR 00088008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MCSSR0 0105D1EE  MCAR 00000078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MCSSR1 02021200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PID0  00000000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--------------------------------------------------------------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PIR 00000000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S T A C K T R A C E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&gt; 0x010F2FB8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&gt; 0x010F307A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&gt; 0x010F1F1E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&gt; 0x011281FC</a:t>
            </a:r>
            <a:endParaRPr lang="en-GB" sz="1100">
              <a:latin typeface="Consolas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00">
                <a:latin typeface="Consolas"/>
                <a:ea typeface="+mn-lt"/>
                <a:cs typeface="+mn-lt"/>
              </a:rPr>
              <a:t>...</a:t>
            </a:r>
            <a:endParaRPr lang="en-GB" sz="110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100">
              <a:latin typeface="Consolas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45142-1141-273D-52BA-D49693B357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>
                <a:ea typeface="Calibri" panose="020F0502020204030204"/>
                <a:cs typeface="Calibri" panose="020F0502020204030204"/>
              </a:rPr>
              <a:t>If the ECU doesn't emit stack traces, it is usually possible to source the same component or a similar one to program with a toy example firmware and find most fault parameters</a:t>
            </a:r>
          </a:p>
        </p:txBody>
      </p:sp>
    </p:spTree>
    <p:extLst>
      <p:ext uri="{BB962C8B-B14F-4D97-AF65-F5344CB8AC3E}">
        <p14:creationId xmlns:p14="http://schemas.microsoft.com/office/powerpoint/2010/main" val="13301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A8D233D-C0CC-22B8-D1A8-894CC8727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10" y="0"/>
            <a:ext cx="10439379" cy="138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04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A8D233D-C0CC-22B8-D1A8-894CC8727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10" y="-6944535"/>
            <a:ext cx="10439379" cy="138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86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6FBF1-B982-FBD3-1358-9E92E256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Other interesting data leakage through faults</a:t>
            </a:r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3A11F06-56AD-DE6D-A3E2-B33BD6197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934745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BC758A21-8CCE-6B67-260A-E62C8B199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344" y="525743"/>
            <a:ext cx="7738160" cy="5812585"/>
          </a:xfrm>
        </p:spPr>
      </p:pic>
    </p:spTree>
    <p:extLst>
      <p:ext uri="{BB962C8B-B14F-4D97-AF65-F5344CB8AC3E}">
        <p14:creationId xmlns:p14="http://schemas.microsoft.com/office/powerpoint/2010/main" val="34701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EB7CA-58AB-8AB3-29A8-30A7415F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 panose="020F0302020204030204"/>
                <a:cs typeface="Calibri Light" panose="020F0302020204030204"/>
              </a:rPr>
              <a:t>Search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E11F6-AF20-5C24-CA34-665E7CA7E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89" y="1825625"/>
            <a:ext cx="53100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ea typeface="+mn-lt"/>
                <a:cs typeface="+mn-lt"/>
              </a:rPr>
              <a:t>Evolutionary Fault Injection Settings Search Algorithm (EFISSA)</a:t>
            </a:r>
          </a:p>
          <a:p>
            <a:r>
              <a:rPr lang="en-GB">
                <a:ea typeface="Calibri" panose="020F0502020204030204"/>
                <a:cs typeface="Calibri" panose="020F0502020204030204"/>
              </a:rPr>
              <a:t>Genetic Evolution</a:t>
            </a:r>
          </a:p>
          <a:p>
            <a:pPr marL="457200" lvl="1" indent="0">
              <a:buNone/>
            </a:pPr>
            <a:r>
              <a:rPr lang="en-GB">
                <a:ea typeface="Calibri" panose="020F0502020204030204"/>
                <a:cs typeface="Calibri" panose="020F0502020204030204"/>
              </a:rPr>
              <a:t>(may or may not count as AI)</a:t>
            </a:r>
          </a:p>
          <a:p>
            <a:r>
              <a:rPr lang="en-GB">
                <a:ea typeface="Calibri" panose="020F0502020204030204"/>
                <a:cs typeface="Calibri" panose="020F0502020204030204"/>
              </a:rPr>
              <a:t>Maximizes variety of feedbacks</a:t>
            </a:r>
          </a:p>
          <a:p>
            <a:r>
              <a:rPr lang="en-GB">
                <a:ea typeface="Calibri" panose="020F0502020204030204"/>
                <a:cs typeface="Calibri" panose="020F0502020204030204"/>
              </a:rPr>
              <a:t>Reward determined from stack trace</a:t>
            </a:r>
          </a:p>
          <a:p>
            <a:pPr marL="0" indent="0">
              <a:buNone/>
            </a:pP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A8D233D-C0CC-22B8-D1A8-894CC8727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735" y="-2967"/>
            <a:ext cx="5181600" cy="689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AD7BE-9BF4-8CA9-7F43-48B08572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76447" cy="1340216"/>
          </a:xfrm>
        </p:spPr>
        <p:txBody>
          <a:bodyPr>
            <a:normAutofit/>
          </a:bodyPr>
          <a:lstStyle/>
          <a:p>
            <a:r>
              <a:rPr lang="en-GB">
                <a:cs typeface="Calibri Light"/>
              </a:rPr>
              <a:t>Search Algorithm Optimizations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A5F18-D88A-A61C-57CC-E69D30D39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" y="1825625"/>
            <a:ext cx="585216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>
                <a:cs typeface="Calibri"/>
              </a:rPr>
              <a:t>Some parameters take longer to change (due to physical constraints)</a:t>
            </a:r>
          </a:p>
          <a:p>
            <a:r>
              <a:rPr lang="en-GB">
                <a:cs typeface="Calibri"/>
              </a:rPr>
              <a:t>Some feedbacks correlate better with code execution than others</a:t>
            </a:r>
          </a:p>
          <a:p>
            <a:r>
              <a:rPr lang="en-GB">
                <a:cs typeface="Calibri"/>
              </a:rPr>
              <a:t>Interrupt handlers are used as a feedback channel to rate glitches</a:t>
            </a:r>
          </a:p>
        </p:txBody>
      </p:sp>
      <p:pic>
        <p:nvPicPr>
          <p:cNvPr id="5" name="Picture 4" descr="Ein Bild, das Text, Wand, mehrere enthält.&#10;&#10;Beschreibung automatisch generiert.">
            <a:extLst>
              <a:ext uri="{FF2B5EF4-FFF2-40B4-BE49-F238E27FC236}">
                <a16:creationId xmlns:a16="http://schemas.microsoft.com/office/drawing/2014/main" id="{E57D53BC-04C9-A42B-4E57-DE8037316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5"/>
          <a:stretch/>
        </p:blipFill>
        <p:spPr>
          <a:xfrm>
            <a:off x="7012874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985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A0DF-E0AA-C474-A552-D3451D4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ea typeface="Calibri Light"/>
                <a:cs typeface="Calibri Light"/>
              </a:rPr>
              <a:t>Structure of the exploit firmware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A9969A3-731B-349C-3B92-257E9BF4D430}"/>
              </a:ext>
            </a:extLst>
          </p:cNvPr>
          <p:cNvGrpSpPr/>
          <p:nvPr/>
        </p:nvGrpSpPr>
        <p:grpSpPr>
          <a:xfrm>
            <a:off x="3643893" y="1858107"/>
            <a:ext cx="4909124" cy="4816805"/>
            <a:chOff x="4545105" y="1828799"/>
            <a:chExt cx="3890682" cy="43478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96BB52-FB5E-DB74-5CDC-31B6754C01B1}"/>
                </a:ext>
              </a:extLst>
            </p:cNvPr>
            <p:cNvSpPr/>
            <p:nvPr/>
          </p:nvSpPr>
          <p:spPr>
            <a:xfrm>
              <a:off x="4545105" y="1828799"/>
              <a:ext cx="3299011" cy="43478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2AA807-DFB4-9001-94EA-853968A48170}"/>
                </a:ext>
              </a:extLst>
            </p:cNvPr>
            <p:cNvSpPr/>
            <p:nvPr/>
          </p:nvSpPr>
          <p:spPr>
            <a:xfrm>
              <a:off x="4688540" y="1999128"/>
              <a:ext cx="3012141" cy="84740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b="1">
                  <a:ea typeface="Calibri"/>
                  <a:cs typeface="Calibri"/>
                </a:rPr>
                <a:t>Slide</a:t>
              </a:r>
            </a:p>
          </p:txBody>
        </p:sp>
        <p:sp>
          <p:nvSpPr>
            <p:cNvPr id="3" name="Arrow: Curved Left 2">
              <a:extLst>
                <a:ext uri="{FF2B5EF4-FFF2-40B4-BE49-F238E27FC236}">
                  <a16:creationId xmlns:a16="http://schemas.microsoft.com/office/drawing/2014/main" id="{7E626B95-88C0-5771-C7AA-547744B58F21}"/>
                </a:ext>
              </a:extLst>
            </p:cNvPr>
            <p:cNvSpPr/>
            <p:nvPr/>
          </p:nvSpPr>
          <p:spPr>
            <a:xfrm>
              <a:off x="7700682" y="1999130"/>
              <a:ext cx="735105" cy="1348734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Arrow: Curved Left 13">
              <a:extLst>
                <a:ext uri="{FF2B5EF4-FFF2-40B4-BE49-F238E27FC236}">
                  <a16:creationId xmlns:a16="http://schemas.microsoft.com/office/drawing/2014/main" id="{FF1FFA0B-D36B-9F7F-B7E2-623E3FF7100F}"/>
                </a:ext>
              </a:extLst>
            </p:cNvPr>
            <p:cNvSpPr/>
            <p:nvPr/>
          </p:nvSpPr>
          <p:spPr>
            <a:xfrm>
              <a:off x="7700682" y="2479323"/>
              <a:ext cx="735105" cy="868541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Arrow: Curved Left 14">
              <a:extLst>
                <a:ext uri="{FF2B5EF4-FFF2-40B4-BE49-F238E27FC236}">
                  <a16:creationId xmlns:a16="http://schemas.microsoft.com/office/drawing/2014/main" id="{9A8D9C6E-CA12-F8A2-FFB3-308B5F3EEF6A}"/>
                </a:ext>
              </a:extLst>
            </p:cNvPr>
            <p:cNvSpPr/>
            <p:nvPr/>
          </p:nvSpPr>
          <p:spPr>
            <a:xfrm flipV="1">
              <a:off x="7700681" y="2987765"/>
              <a:ext cx="735105" cy="1553565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Arrow: Curved Left 15">
              <a:extLst>
                <a:ext uri="{FF2B5EF4-FFF2-40B4-BE49-F238E27FC236}">
                  <a16:creationId xmlns:a16="http://schemas.microsoft.com/office/drawing/2014/main" id="{4D3D7E18-EEE3-2CC6-6BBF-9D7002C6D62A}"/>
                </a:ext>
              </a:extLst>
            </p:cNvPr>
            <p:cNvSpPr/>
            <p:nvPr/>
          </p:nvSpPr>
          <p:spPr>
            <a:xfrm flipV="1">
              <a:off x="7700681" y="2987765"/>
              <a:ext cx="735105" cy="2005511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Arrow: Curved Left 17">
              <a:extLst>
                <a:ext uri="{FF2B5EF4-FFF2-40B4-BE49-F238E27FC236}">
                  <a16:creationId xmlns:a16="http://schemas.microsoft.com/office/drawing/2014/main" id="{FAF86EC1-4597-45AD-F508-D6367577DBC9}"/>
                </a:ext>
              </a:extLst>
            </p:cNvPr>
            <p:cNvSpPr/>
            <p:nvPr/>
          </p:nvSpPr>
          <p:spPr>
            <a:xfrm flipV="1">
              <a:off x="7700681" y="2987765"/>
              <a:ext cx="735105" cy="2457457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Arrow: Curved Left 18">
              <a:extLst>
                <a:ext uri="{FF2B5EF4-FFF2-40B4-BE49-F238E27FC236}">
                  <a16:creationId xmlns:a16="http://schemas.microsoft.com/office/drawing/2014/main" id="{DDF00CD4-B6FC-B399-17BF-CC6E975D5192}"/>
                </a:ext>
              </a:extLst>
            </p:cNvPr>
            <p:cNvSpPr/>
            <p:nvPr/>
          </p:nvSpPr>
          <p:spPr>
            <a:xfrm flipV="1">
              <a:off x="7700681" y="2987765"/>
              <a:ext cx="735105" cy="2994143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C460C6-8498-1A26-D11C-E6A320A8F85D}"/>
                </a:ext>
              </a:extLst>
            </p:cNvPr>
            <p:cNvSpPr/>
            <p:nvPr/>
          </p:nvSpPr>
          <p:spPr>
            <a:xfrm>
              <a:off x="4688540" y="2987760"/>
              <a:ext cx="3012141" cy="94626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b="1">
                  <a:ea typeface="Calibri"/>
                  <a:cs typeface="Calibri"/>
                </a:rPr>
                <a:t>Exploit</a:t>
              </a:r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B4893C9-AABD-84AA-257F-54A126095885}"/>
                </a:ext>
              </a:extLst>
            </p:cNvPr>
            <p:cNvSpPr/>
            <p:nvPr/>
          </p:nvSpPr>
          <p:spPr>
            <a:xfrm>
              <a:off x="4688540" y="4089379"/>
              <a:ext cx="3012141" cy="19349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b="1">
                  <a:ea typeface="Calibri"/>
                  <a:cs typeface="Calibri"/>
                </a:rPr>
                <a:t>Slide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9789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46115-84EF-EB66-329B-8D765FC3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Structure of the exploit firmware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102C-2062-4FD4-2D9D-7975C9474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565" y="1444627"/>
            <a:ext cx="6295292" cy="4893528"/>
          </a:xfrm>
          <a:solidFill>
            <a:schemeClr val="bg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GB" sz="1400" err="1">
                <a:latin typeface="Courier New"/>
                <a:ea typeface="+mn-lt"/>
                <a:cs typeface="+mn-lt"/>
              </a:rPr>
              <a:t>rept</a:t>
            </a:r>
            <a:r>
              <a:rPr lang="en-GB" sz="1400">
                <a:latin typeface="Courier New"/>
                <a:ea typeface="+mn-lt"/>
                <a:cs typeface="+mn-lt"/>
              </a:rPr>
              <a:t> 1000</a:t>
            </a:r>
            <a:endParaRPr lang="en-US" sz="1400">
              <a:latin typeface="Courier New"/>
              <a:cs typeface="Courier New"/>
            </a:endParaRPr>
          </a:p>
          <a:p>
            <a:pPr>
              <a:buNone/>
            </a:pPr>
            <a:r>
              <a:rPr lang="en-GB" sz="1400" err="1">
                <a:latin typeface="Courier New"/>
                <a:ea typeface="+mn-lt"/>
                <a:cs typeface="+mn-lt"/>
              </a:rPr>
              <a:t>rept</a:t>
            </a:r>
            <a:r>
              <a:rPr lang="en-GB" sz="1400">
                <a:latin typeface="Courier New"/>
                <a:ea typeface="+mn-lt"/>
                <a:cs typeface="+mn-lt"/>
              </a:rPr>
              <a:t> 113</a:t>
            </a:r>
            <a:endParaRPr lang="en-GB" sz="1400">
              <a:latin typeface="Courier New"/>
              <a:cs typeface="Courier New"/>
            </a:endParaRPr>
          </a:p>
          <a:p>
            <a:pPr>
              <a:buNone/>
            </a:pPr>
            <a:r>
              <a:rPr lang="en-GB" sz="1400">
                <a:latin typeface="Courier New"/>
                <a:ea typeface="+mn-lt"/>
                <a:cs typeface="+mn-lt"/>
              </a:rPr>
              <a:t>        </a:t>
            </a:r>
            <a:r>
              <a:rPr lang="en-GB" sz="1400" err="1">
                <a:latin typeface="Courier New"/>
                <a:ea typeface="+mn-lt"/>
                <a:cs typeface="+mn-lt"/>
              </a:rPr>
              <a:t>se_nop</a:t>
            </a:r>
            <a:r>
              <a:rPr lang="en-GB" sz="1400">
                <a:latin typeface="Courier New"/>
                <a:ea typeface="+mn-lt"/>
                <a:cs typeface="+mn-lt"/>
              </a:rPr>
              <a:t>  // 2 bytes</a:t>
            </a:r>
            <a:endParaRPr lang="en-GB" sz="1400">
              <a:latin typeface="Courier New"/>
              <a:cs typeface="Courier New"/>
            </a:endParaRPr>
          </a:p>
          <a:p>
            <a:pPr>
              <a:buNone/>
            </a:pPr>
            <a:r>
              <a:rPr lang="en-GB" sz="1400" err="1">
                <a:latin typeface="Courier New"/>
                <a:ea typeface="+mn-lt"/>
                <a:cs typeface="+mn-lt"/>
              </a:rPr>
              <a:t>endr</a:t>
            </a:r>
            <a:endParaRPr lang="en-GB" sz="1400">
              <a:latin typeface="Courier New"/>
              <a:ea typeface="+mn-lt"/>
              <a:cs typeface="+mn-lt"/>
            </a:endParaRPr>
          </a:p>
          <a:p>
            <a:pPr>
              <a:buNone/>
            </a:pPr>
            <a:r>
              <a:rPr lang="en-GB" sz="1400">
                <a:latin typeface="Courier New"/>
                <a:ea typeface="+mn-lt"/>
                <a:cs typeface="+mn-lt"/>
              </a:rPr>
              <a:t>        </a:t>
            </a:r>
            <a:r>
              <a:rPr lang="en-GB" sz="1400" err="1">
                <a:latin typeface="Courier New"/>
                <a:ea typeface="+mn-lt"/>
                <a:cs typeface="+mn-lt"/>
              </a:rPr>
              <a:t>e_b</a:t>
            </a:r>
            <a:r>
              <a:rPr lang="en-GB" sz="1400">
                <a:latin typeface="Courier New"/>
                <a:ea typeface="+mn-lt"/>
                <a:cs typeface="+mn-lt"/>
              </a:rPr>
              <a:t> _start  // 4 bytes</a:t>
            </a:r>
            <a:endParaRPr lang="en-GB" sz="1400">
              <a:latin typeface="Courier New"/>
              <a:cs typeface="Courier New"/>
            </a:endParaRPr>
          </a:p>
          <a:p>
            <a:pPr>
              <a:buNone/>
            </a:pPr>
            <a:r>
              <a:rPr lang="en-GB" sz="1400" err="1">
                <a:latin typeface="Courier New"/>
                <a:ea typeface="+mn-lt"/>
                <a:cs typeface="+mn-lt"/>
              </a:rPr>
              <a:t>endr</a:t>
            </a:r>
            <a:endParaRPr lang="en-GB" sz="1400">
              <a:latin typeface="Courier New"/>
              <a:cs typeface="Courier New"/>
            </a:endParaRPr>
          </a:p>
          <a:p>
            <a:pPr>
              <a:buNone/>
            </a:pPr>
            <a:r>
              <a:rPr lang="en-GB" sz="1400">
                <a:latin typeface="Courier New"/>
                <a:ea typeface="+mn-lt"/>
                <a:cs typeface="+mn-lt"/>
              </a:rPr>
              <a:t>_start:</a:t>
            </a:r>
            <a:endParaRPr lang="en-GB" sz="140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GB" sz="1400">
                <a:latin typeface="Courier New"/>
                <a:ea typeface="+mn-lt"/>
                <a:cs typeface="+mn-lt"/>
              </a:rPr>
              <a:t>        // The actual exploit code is written here</a:t>
            </a:r>
          </a:p>
          <a:p>
            <a:pPr>
              <a:buNone/>
            </a:pPr>
            <a:r>
              <a:rPr lang="en-GB" sz="1400" err="1">
                <a:latin typeface="Courier New"/>
                <a:ea typeface="Calibri"/>
                <a:cs typeface="Calibri"/>
              </a:rPr>
              <a:t>rept</a:t>
            </a:r>
            <a:r>
              <a:rPr lang="en-GB" sz="1400">
                <a:latin typeface="Courier New"/>
                <a:ea typeface="Calibri"/>
                <a:cs typeface="Calibri"/>
              </a:rPr>
              <a:t> 2000</a:t>
            </a:r>
            <a:endParaRPr lang="en-US" sz="1400">
              <a:latin typeface="Courier New"/>
              <a:ea typeface="Calibri"/>
              <a:cs typeface="Calibri"/>
            </a:endParaRPr>
          </a:p>
          <a:p>
            <a:pPr>
              <a:buNone/>
            </a:pPr>
            <a:r>
              <a:rPr lang="en-GB" sz="1400" err="1">
                <a:latin typeface="Courier New"/>
                <a:ea typeface="Calibri"/>
                <a:cs typeface="Calibri"/>
              </a:rPr>
              <a:t>rept</a:t>
            </a:r>
            <a:r>
              <a:rPr lang="en-GB" sz="1400">
                <a:latin typeface="Courier New"/>
                <a:ea typeface="Calibri"/>
                <a:cs typeface="Calibri"/>
              </a:rPr>
              <a:t> 113</a:t>
            </a:r>
          </a:p>
          <a:p>
            <a:pPr>
              <a:buNone/>
            </a:pPr>
            <a:r>
              <a:rPr lang="en-GB" sz="1400">
                <a:latin typeface="Courier New"/>
                <a:ea typeface="Calibri"/>
                <a:cs typeface="Calibri"/>
              </a:rPr>
              <a:t>        </a:t>
            </a:r>
            <a:r>
              <a:rPr lang="en-GB" sz="1400" err="1">
                <a:latin typeface="Courier New"/>
                <a:ea typeface="Calibri"/>
                <a:cs typeface="Calibri"/>
              </a:rPr>
              <a:t>se_nop</a:t>
            </a:r>
            <a:r>
              <a:rPr lang="en-GB" sz="1400">
                <a:latin typeface="Courier New"/>
                <a:ea typeface="Calibri"/>
                <a:cs typeface="Calibri"/>
              </a:rPr>
              <a:t>  // 2 bytes</a:t>
            </a:r>
          </a:p>
          <a:p>
            <a:pPr>
              <a:buNone/>
            </a:pPr>
            <a:endParaRPr lang="en-GB" sz="1400">
              <a:latin typeface="Courier New"/>
              <a:ea typeface="Calibri"/>
              <a:cs typeface="Calibri"/>
            </a:endParaRPr>
          </a:p>
          <a:p>
            <a:pPr>
              <a:buNone/>
            </a:pPr>
            <a:r>
              <a:rPr lang="en-GB" sz="1400" err="1">
                <a:latin typeface="Courier New"/>
                <a:ea typeface="Calibri"/>
                <a:cs typeface="Calibri"/>
              </a:rPr>
              <a:t>endr</a:t>
            </a:r>
            <a:endParaRPr lang="en-GB" sz="1400">
              <a:latin typeface="Courier New"/>
              <a:ea typeface="Calibri"/>
              <a:cs typeface="Calibri"/>
            </a:endParaRPr>
          </a:p>
          <a:p>
            <a:pPr>
              <a:buNone/>
            </a:pPr>
            <a:r>
              <a:rPr lang="en-GB" sz="1400">
                <a:latin typeface="Courier New"/>
                <a:ea typeface="Calibri"/>
                <a:cs typeface="Calibri"/>
              </a:rPr>
              <a:t>        </a:t>
            </a:r>
            <a:r>
              <a:rPr lang="en-GB" sz="1400" err="1">
                <a:latin typeface="Courier New"/>
                <a:ea typeface="Calibri"/>
                <a:cs typeface="Calibri"/>
              </a:rPr>
              <a:t>e_b</a:t>
            </a:r>
            <a:r>
              <a:rPr lang="en-GB" sz="1400">
                <a:latin typeface="Courier New"/>
                <a:ea typeface="Calibri"/>
                <a:cs typeface="Calibri"/>
              </a:rPr>
              <a:t> _start  // 4 bytes</a:t>
            </a:r>
          </a:p>
          <a:p>
            <a:pPr>
              <a:buNone/>
            </a:pPr>
            <a:r>
              <a:rPr lang="en-GB" sz="1400" err="1">
                <a:latin typeface="Courier New"/>
                <a:ea typeface="Calibri"/>
                <a:cs typeface="Calibri"/>
              </a:rPr>
              <a:t>endr</a:t>
            </a:r>
            <a:endParaRPr lang="en-GB" sz="1400">
              <a:latin typeface="Courier New"/>
              <a:cs typeface="Courier New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74580C-C48C-B95E-F380-77A3A8063547}"/>
              </a:ext>
            </a:extLst>
          </p:cNvPr>
          <p:cNvSpPr/>
          <p:nvPr/>
        </p:nvSpPr>
        <p:spPr>
          <a:xfrm>
            <a:off x="7360023" y="1631575"/>
            <a:ext cx="3299011" cy="4347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20759-D35B-38B7-2314-19586B969460}"/>
              </a:ext>
            </a:extLst>
          </p:cNvPr>
          <p:cNvSpPr/>
          <p:nvPr/>
        </p:nvSpPr>
        <p:spPr>
          <a:xfrm>
            <a:off x="7503458" y="1801904"/>
            <a:ext cx="3012141" cy="84740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Slide</a:t>
            </a:r>
          </a:p>
        </p:txBody>
      </p:sp>
      <p:sp>
        <p:nvSpPr>
          <p:cNvPr id="12" name="Arrow: Curved Left 11">
            <a:extLst>
              <a:ext uri="{FF2B5EF4-FFF2-40B4-BE49-F238E27FC236}">
                <a16:creationId xmlns:a16="http://schemas.microsoft.com/office/drawing/2014/main" id="{1395CEC9-064E-2D9E-8347-5A30EEFCDA98}"/>
              </a:ext>
            </a:extLst>
          </p:cNvPr>
          <p:cNvSpPr/>
          <p:nvPr/>
        </p:nvSpPr>
        <p:spPr>
          <a:xfrm>
            <a:off x="10515600" y="1801907"/>
            <a:ext cx="735105" cy="134873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Arrow: Curved Left 13">
            <a:extLst>
              <a:ext uri="{FF2B5EF4-FFF2-40B4-BE49-F238E27FC236}">
                <a16:creationId xmlns:a16="http://schemas.microsoft.com/office/drawing/2014/main" id="{0BB5E712-BC73-74CD-2E9E-886C2011D517}"/>
              </a:ext>
            </a:extLst>
          </p:cNvPr>
          <p:cNvSpPr/>
          <p:nvPr/>
        </p:nvSpPr>
        <p:spPr>
          <a:xfrm>
            <a:off x="10515600" y="2282099"/>
            <a:ext cx="735105" cy="868541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995C8BB2-A77F-A98F-CBBD-E615185F94BE}"/>
              </a:ext>
            </a:extLst>
          </p:cNvPr>
          <p:cNvSpPr/>
          <p:nvPr/>
        </p:nvSpPr>
        <p:spPr>
          <a:xfrm flipV="1">
            <a:off x="10515599" y="2790541"/>
            <a:ext cx="735105" cy="1553565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Arrow: Curved Left 17">
            <a:extLst>
              <a:ext uri="{FF2B5EF4-FFF2-40B4-BE49-F238E27FC236}">
                <a16:creationId xmlns:a16="http://schemas.microsoft.com/office/drawing/2014/main" id="{426C1501-B507-C901-861E-276A0C9141FC}"/>
              </a:ext>
            </a:extLst>
          </p:cNvPr>
          <p:cNvSpPr/>
          <p:nvPr/>
        </p:nvSpPr>
        <p:spPr>
          <a:xfrm flipV="1">
            <a:off x="10515599" y="2790541"/>
            <a:ext cx="735105" cy="2005511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Arrow: Curved Left 19">
            <a:extLst>
              <a:ext uri="{FF2B5EF4-FFF2-40B4-BE49-F238E27FC236}">
                <a16:creationId xmlns:a16="http://schemas.microsoft.com/office/drawing/2014/main" id="{22917C11-91B9-E1C8-6D18-DC0A9A8B6208}"/>
              </a:ext>
            </a:extLst>
          </p:cNvPr>
          <p:cNvSpPr/>
          <p:nvPr/>
        </p:nvSpPr>
        <p:spPr>
          <a:xfrm flipV="1">
            <a:off x="10515599" y="2790541"/>
            <a:ext cx="735105" cy="2457457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Arrow: Curved Left 21">
            <a:extLst>
              <a:ext uri="{FF2B5EF4-FFF2-40B4-BE49-F238E27FC236}">
                <a16:creationId xmlns:a16="http://schemas.microsoft.com/office/drawing/2014/main" id="{2994244D-A2DC-DE8A-7755-5C9622880E4F}"/>
              </a:ext>
            </a:extLst>
          </p:cNvPr>
          <p:cNvSpPr/>
          <p:nvPr/>
        </p:nvSpPr>
        <p:spPr>
          <a:xfrm flipV="1">
            <a:off x="10515599" y="2790541"/>
            <a:ext cx="735105" cy="299414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E46ABD-FD63-75BA-21ED-B3A5034A35F5}"/>
              </a:ext>
            </a:extLst>
          </p:cNvPr>
          <p:cNvSpPr/>
          <p:nvPr/>
        </p:nvSpPr>
        <p:spPr>
          <a:xfrm>
            <a:off x="7503458" y="2790536"/>
            <a:ext cx="3012141" cy="9462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Exploit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E6A42B-F50D-CA57-9BE7-B8938C131B99}"/>
              </a:ext>
            </a:extLst>
          </p:cNvPr>
          <p:cNvSpPr/>
          <p:nvPr/>
        </p:nvSpPr>
        <p:spPr>
          <a:xfrm>
            <a:off x="7503458" y="3892155"/>
            <a:ext cx="3012141" cy="19349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ea typeface="Calibri"/>
                <a:cs typeface="Calibri"/>
              </a:rPr>
              <a:t>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89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6FBF1-B982-FBD3-1358-9E92E256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Search algorithm performance</a:t>
            </a:r>
            <a:endParaRPr lang="en-US"/>
          </a:p>
        </p:txBody>
      </p:sp>
      <p:pic>
        <p:nvPicPr>
          <p:cNvPr id="8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989298A9-24E2-4CFC-6520-C85482A42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5121" y="1264901"/>
            <a:ext cx="9794636" cy="5593845"/>
          </a:xfrm>
        </p:spPr>
      </p:pic>
    </p:spTree>
    <p:extLst>
      <p:ext uri="{BB962C8B-B14F-4D97-AF65-F5344CB8AC3E}">
        <p14:creationId xmlns:p14="http://schemas.microsoft.com/office/powerpoint/2010/main" val="433931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55015-39DC-4D73-FB9D-E53A6AF4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first Fault Injection Projects</a:t>
            </a:r>
            <a:endParaRPr lang="LID4096"/>
          </a:p>
        </p:txBody>
      </p:sp>
      <p:pic>
        <p:nvPicPr>
          <p:cNvPr id="9" name="Picture 8" descr="A close-up of a circuit board&#10;&#10;Description automatically generated">
            <a:extLst>
              <a:ext uri="{FF2B5EF4-FFF2-40B4-BE49-F238E27FC236}">
                <a16:creationId xmlns:a16="http://schemas.microsoft.com/office/drawing/2014/main" id="{7842F559-9360-0602-238D-6D67A8B80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50" y="300000"/>
            <a:ext cx="5143500" cy="6858000"/>
          </a:xfrm>
          <a:prstGeom prst="rect">
            <a:avLst/>
          </a:prstGeom>
        </p:spPr>
      </p:pic>
      <p:pic>
        <p:nvPicPr>
          <p:cNvPr id="7" name="Picture 6" descr="A close-up of a circuit board&#10;&#10;Description automatically generated">
            <a:extLst>
              <a:ext uri="{FF2B5EF4-FFF2-40B4-BE49-F238E27FC236}">
                <a16:creationId xmlns:a16="http://schemas.microsoft.com/office/drawing/2014/main" id="{23A2F2E7-7024-421A-4334-A7A6EC044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50" y="150000"/>
            <a:ext cx="5143500" cy="6858000"/>
          </a:xfrm>
          <a:prstGeom prst="rect">
            <a:avLst/>
          </a:prstGeom>
        </p:spPr>
      </p:pic>
      <p:pic>
        <p:nvPicPr>
          <p:cNvPr id="11" name="Picture 10" descr="A black hair dryer on a table&#10;&#10;Description automatically generated">
            <a:extLst>
              <a:ext uri="{FF2B5EF4-FFF2-40B4-BE49-F238E27FC236}">
                <a16:creationId xmlns:a16="http://schemas.microsoft.com/office/drawing/2014/main" id="{C77102D2-86D7-938F-C983-EDC14A6A8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12" y="450000"/>
            <a:ext cx="9705975" cy="6858000"/>
          </a:xfrm>
          <a:prstGeom prst="rect">
            <a:avLst/>
          </a:prstGeom>
        </p:spPr>
      </p:pic>
      <p:pic>
        <p:nvPicPr>
          <p:cNvPr id="5" name="Content Placeholder 4" descr="A green circuit board with many connectors&#10;&#10;Description automatically generated">
            <a:extLst>
              <a:ext uri="{FF2B5EF4-FFF2-40B4-BE49-F238E27FC236}">
                <a16:creationId xmlns:a16="http://schemas.microsoft.com/office/drawing/2014/main" id="{7FBFE926-1E55-3D91-C8B9-D47D19987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0289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CCB9B-BEC7-3E63-779E-728B511B3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Program Counter corruption on PPC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71BB2-DEC1-B6A5-4A7A-F5E006757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 The PPC VLE instruction set is commonly found on many ECU which are critical for security.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In PPC, 00 is an invalid instruction, and the CPU will immediately fault if zeroes are fetched as an instruction.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Moreover, in PPC, the program counter and linker register are special registers, so they can’t be written by normal MOV or LD instructions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Is PPC immune to fault injection attacks?</a:t>
            </a:r>
          </a:p>
        </p:txBody>
      </p:sp>
    </p:spTree>
    <p:extLst>
      <p:ext uri="{BB962C8B-B14F-4D97-AF65-F5344CB8AC3E}">
        <p14:creationId xmlns:p14="http://schemas.microsoft.com/office/powerpoint/2010/main" val="2383560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CCB9B-BEC7-3E63-779E-728B511B3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Disruption of Instruction Flow:</a:t>
            </a:r>
            <a:br>
              <a:rPr lang="en-US"/>
            </a:br>
            <a:r>
              <a:rPr lang="en-US"/>
              <a:t>Misaligning the Stack Pointer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3DED4024-BD96-EA0D-3BF1-520128DC3260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430" y="2047150"/>
            <a:ext cx="7954270" cy="1229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FCA06F-3C73-6C12-BE17-7CC0F538E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478" y="3953289"/>
            <a:ext cx="8016901" cy="1534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952C7747-44F6-3E24-083A-EBE281FE99BB}"/>
              </a:ext>
            </a:extLst>
          </p:cNvPr>
          <p:cNvSpPr txBox="1"/>
          <p:nvPr/>
        </p:nvSpPr>
        <p:spPr>
          <a:xfrm rot="5400000">
            <a:off x="7500397" y="3037762"/>
            <a:ext cx="325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/>
              <a:t>…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78D3975-C101-51B0-2BE5-E61E7A301673}"/>
              </a:ext>
            </a:extLst>
          </p:cNvPr>
          <p:cNvSpPr/>
          <p:nvPr/>
        </p:nvSpPr>
        <p:spPr>
          <a:xfrm rot="16200000">
            <a:off x="2554708" y="2006452"/>
            <a:ext cx="463049" cy="3872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A0D5820-300C-642F-D88F-EB1E7026752F}"/>
              </a:ext>
            </a:extLst>
          </p:cNvPr>
          <p:cNvSpPr/>
          <p:nvPr/>
        </p:nvSpPr>
        <p:spPr>
          <a:xfrm rot="16200000">
            <a:off x="2555279" y="5127339"/>
            <a:ext cx="463049" cy="3872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14C9D9A4-0647-EEAD-B7B0-F2781EA9AC07}"/>
              </a:ext>
            </a:extLst>
          </p:cNvPr>
          <p:cNvSpPr txBox="1"/>
          <p:nvPr/>
        </p:nvSpPr>
        <p:spPr>
          <a:xfrm>
            <a:off x="846044" y="2015412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Start of function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70645714-E6E4-1FA9-65F9-6D7F400414DD}"/>
              </a:ext>
            </a:extLst>
          </p:cNvPr>
          <p:cNvSpPr txBox="1"/>
          <p:nvPr/>
        </p:nvSpPr>
        <p:spPr>
          <a:xfrm>
            <a:off x="961460" y="5136299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End of function</a:t>
            </a:r>
          </a:p>
        </p:txBody>
      </p:sp>
    </p:spTree>
    <p:extLst>
      <p:ext uri="{BB962C8B-B14F-4D97-AF65-F5344CB8AC3E}">
        <p14:creationId xmlns:p14="http://schemas.microsoft.com/office/powerpoint/2010/main" val="1143786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F5676-B497-B4D0-039B-E0AF6616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 Light"/>
              </a:rPr>
              <a:t>Exploitation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9D1609-91A9-58AA-CA92-D5D04E57D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cs typeface="Calibri"/>
              </a:rPr>
              <a:t>Dumping flash (bootloader – because we replaced most flash)</a:t>
            </a:r>
            <a:endParaRPr lang="de-DE">
              <a:ea typeface="Calibri"/>
              <a:cs typeface="Calibri"/>
            </a:endParaRPr>
          </a:p>
          <a:p>
            <a:r>
              <a:rPr lang="de-DE">
                <a:cs typeface="Calibri"/>
              </a:rPr>
              <a:t>Uncensoring JTAG</a:t>
            </a:r>
            <a:endParaRPr lang="de-DE">
              <a:ea typeface="Calibri"/>
              <a:cs typeface="Calibri"/>
            </a:endParaRPr>
          </a:p>
          <a:p>
            <a:r>
              <a:rPr lang="de-DE">
                <a:cs typeface="Calibri"/>
              </a:rPr>
              <a:t>Writing </a:t>
            </a:r>
            <a:r>
              <a:rPr lang="de-DE" err="1">
                <a:cs typeface="Calibri"/>
              </a:rPr>
              <a:t>to</a:t>
            </a:r>
            <a:r>
              <a:rPr lang="de-DE">
                <a:cs typeface="Calibri"/>
              </a:rPr>
              <a:t> Flash Memory</a:t>
            </a:r>
            <a:endParaRPr lang="de-DE">
              <a:ea typeface="Calibri"/>
              <a:cs typeface="Calibri"/>
            </a:endParaRPr>
          </a:p>
          <a:p>
            <a:r>
              <a:rPr lang="de-DE">
                <a:ea typeface="Calibri"/>
                <a:cs typeface="Calibri"/>
              </a:rPr>
              <a:t>Access </a:t>
            </a:r>
            <a:r>
              <a:rPr lang="de-DE" err="1">
                <a:ea typeface="Calibri"/>
                <a:cs typeface="Calibri"/>
              </a:rPr>
              <a:t>to</a:t>
            </a:r>
            <a:r>
              <a:rPr lang="de-DE">
                <a:ea typeface="Calibri"/>
                <a:cs typeface="Calibri"/>
              </a:rPr>
              <a:t> HSM API</a:t>
            </a:r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MPC / SPC </a:t>
            </a:r>
            <a:r>
              <a:rPr lang="de-DE" err="1">
                <a:cs typeface="Calibri"/>
              </a:rPr>
              <a:t>Processors</a:t>
            </a:r>
            <a:r>
              <a:rPr lang="de-DE">
                <a:cs typeface="Calibri"/>
              </a:rPr>
              <a:t>:</a:t>
            </a:r>
            <a:endParaRPr lang="de-DE">
              <a:ea typeface="Calibri"/>
              <a:cs typeface="Calibri"/>
            </a:endParaRPr>
          </a:p>
          <a:p>
            <a:pPr lvl="1"/>
            <a:r>
              <a:rPr lang="de-DE">
                <a:ea typeface="Calibri"/>
                <a:cs typeface="Calibri"/>
              </a:rPr>
              <a:t>Manipulation </a:t>
            </a:r>
            <a:r>
              <a:rPr lang="de-DE" err="1">
                <a:ea typeface="Calibri"/>
                <a:cs typeface="Calibri"/>
              </a:rPr>
              <a:t>of</a:t>
            </a:r>
            <a:r>
              <a:rPr lang="de-DE">
                <a:ea typeface="Calibri"/>
                <a:cs typeface="Calibri"/>
              </a:rPr>
              <a:t> DCF Records (Chip </a:t>
            </a:r>
            <a:r>
              <a:rPr lang="de-DE" err="1">
                <a:ea typeface="Calibri"/>
                <a:cs typeface="Calibri"/>
              </a:rPr>
              <a:t>Configuration</a:t>
            </a:r>
            <a:r>
              <a:rPr lang="de-DE">
                <a:ea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2021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25CCA-50E3-22FA-7C81-66F61322B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Replicating this on further targets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687179-4DB1-C18B-5EC6-D3C15975D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de-DE" sz="2800">
                <a:latin typeface="Calibri"/>
                <a:ea typeface="Calibri"/>
                <a:cs typeface="Calibri"/>
              </a:rPr>
              <a:t>If the target has detailed stack traces, only the stack trace parsing/rewarding algorithm needs to be changed</a:t>
            </a:r>
          </a:p>
          <a:p>
            <a:pPr lvl="1"/>
            <a:r>
              <a:rPr lang="de-DE" sz="2800">
                <a:latin typeface="Calibri"/>
                <a:ea typeface="Calibri"/>
                <a:cs typeface="Calibri"/>
              </a:rPr>
              <a:t>If the target doesn‘t emit stack traces on exception interrupts:</a:t>
            </a:r>
          </a:p>
          <a:p>
            <a:pPr lvl="2"/>
            <a:r>
              <a:rPr lang="de-DE" sz="2400">
                <a:latin typeface="Calibri"/>
                <a:ea typeface="Calibri"/>
                <a:cs typeface="Calibri"/>
              </a:rPr>
              <a:t>Obtain a new empty similar MCU</a:t>
            </a:r>
          </a:p>
          <a:p>
            <a:pPr lvl="2"/>
            <a:r>
              <a:rPr lang="de-DE" sz="2400">
                <a:latin typeface="Calibri"/>
                <a:ea typeface="Calibri"/>
                <a:cs typeface="Calibri"/>
              </a:rPr>
              <a:t>Develop a simple „toy example“ fimware that has exception stack traces</a:t>
            </a:r>
          </a:p>
          <a:p>
            <a:pPr lvl="2"/>
            <a:r>
              <a:rPr lang="de-DE" sz="2400">
                <a:latin typeface="Calibri"/>
                <a:ea typeface="Calibri"/>
                <a:cs typeface="Calibri"/>
              </a:rPr>
              <a:t>Train the algorithm on the toy firmware</a:t>
            </a:r>
          </a:p>
          <a:p>
            <a:pPr lvl="2"/>
            <a:r>
              <a:rPr lang="de-DE" sz="2400">
                <a:latin typeface="Calibri"/>
                <a:ea typeface="Calibri"/>
                <a:cs typeface="Calibri"/>
              </a:rPr>
              <a:t>Finally, apply the found parameters to the real target, only randomizing the injection time</a:t>
            </a:r>
          </a:p>
        </p:txBody>
      </p:sp>
    </p:spTree>
    <p:extLst>
      <p:ext uri="{BB962C8B-B14F-4D97-AF65-F5344CB8AC3E}">
        <p14:creationId xmlns:p14="http://schemas.microsoft.com/office/powerpoint/2010/main" val="42747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9BFFF0A-7C6B-E8EB-45C9-8E777CE23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42" y="-1897"/>
            <a:ext cx="6869120" cy="68617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D3BBA0-68DB-FB8A-8E41-322B6F37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cs typeface="Calibri Light"/>
              </a:rPr>
              <a:t>How</a:t>
            </a:r>
            <a:r>
              <a:rPr lang="de-DE">
                <a:cs typeface="Calibri Light"/>
              </a:rPr>
              <a:t> </a:t>
            </a:r>
            <a:r>
              <a:rPr lang="de-DE" err="1">
                <a:cs typeface="Calibri Light"/>
              </a:rPr>
              <a:t>about</a:t>
            </a:r>
            <a:r>
              <a:rPr lang="de-DE">
                <a:cs typeface="Calibri Light"/>
              </a:rPr>
              <a:t> ARM?</a:t>
            </a:r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F9A115A-3F2C-478A-736F-D703675684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cs typeface="Calibri"/>
              </a:rPr>
              <a:t>Next </a:t>
            </a:r>
            <a:r>
              <a:rPr lang="de-DE" err="1">
                <a:cs typeface="Calibri"/>
              </a:rPr>
              <a:t>generation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of</a:t>
            </a:r>
            <a:r>
              <a:rPr lang="de-DE">
                <a:cs typeface="Calibri"/>
              </a:rPr>
              <a:t> ECU</a:t>
            </a:r>
            <a:br>
              <a:rPr lang="de-DE">
                <a:cs typeface="Calibri"/>
              </a:rPr>
            </a:br>
            <a:r>
              <a:rPr lang="de-DE" err="1">
                <a:cs typeface="Calibri"/>
              </a:rPr>
              <a:t>Processors</a:t>
            </a:r>
            <a:r>
              <a:rPr lang="de-DE">
                <a:cs typeface="Calibri"/>
              </a:rPr>
              <a:t> will </a:t>
            </a:r>
            <a:r>
              <a:rPr lang="de-DE" err="1">
                <a:cs typeface="Calibri"/>
              </a:rPr>
              <a:t>be</a:t>
            </a:r>
            <a:r>
              <a:rPr lang="de-DE">
                <a:cs typeface="Calibri"/>
              </a:rPr>
              <a:t> ARM</a:t>
            </a:r>
            <a:endParaRPr lang="de-DE"/>
          </a:p>
          <a:p>
            <a:r>
              <a:rPr lang="de-DE">
                <a:cs typeface="Calibri"/>
              </a:rPr>
              <a:t>Higher </a:t>
            </a:r>
            <a:r>
              <a:rPr lang="de-DE" err="1">
                <a:cs typeface="Calibri"/>
              </a:rPr>
              <a:t>likelihood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of</a:t>
            </a:r>
            <a:r>
              <a:rPr lang="de-DE">
                <a:cs typeface="Calibri"/>
              </a:rPr>
              <a:t> </a:t>
            </a:r>
            <a:br>
              <a:rPr lang="de-DE">
                <a:cs typeface="Calibri"/>
              </a:rPr>
            </a:br>
            <a:r>
              <a:rPr lang="de-DE">
                <a:cs typeface="Calibri"/>
              </a:rPr>
              <a:t>PC </a:t>
            </a:r>
            <a:r>
              <a:rPr lang="de-DE" err="1">
                <a:cs typeface="Calibri"/>
              </a:rPr>
              <a:t>corruption</a:t>
            </a:r>
            <a:endParaRPr lang="de-D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698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25CCA-50E3-22FA-7C81-66F61322B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Results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687179-4DB1-C18B-5EC6-D3C15975D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Calibri"/>
                <a:ea typeface="Calibri"/>
                <a:cs typeface="Calibri"/>
              </a:rPr>
              <a:t>Attack replicated on several targets:</a:t>
            </a:r>
          </a:p>
          <a:p>
            <a:pPr lvl="1"/>
            <a:r>
              <a:rPr lang="de-DE">
                <a:latin typeface="Calibri"/>
                <a:ea typeface="Calibri"/>
                <a:cs typeface="Calibri"/>
              </a:rPr>
              <a:t>5 different targets, with different firmwares</a:t>
            </a:r>
          </a:p>
          <a:p>
            <a:pPr lvl="1"/>
            <a:r>
              <a:rPr lang="de-DE">
                <a:latin typeface="Calibri"/>
                <a:ea typeface="Calibri"/>
                <a:cs typeface="Calibri"/>
              </a:rPr>
              <a:t>3 different MCU manufacturers</a:t>
            </a:r>
          </a:p>
          <a:p>
            <a:pPr lvl="1"/>
            <a:r>
              <a:rPr lang="de-DE">
                <a:latin typeface="Calibri"/>
                <a:ea typeface="Calibri"/>
                <a:cs typeface="Calibri"/>
              </a:rPr>
              <a:t>3 different MCU architectures</a:t>
            </a:r>
          </a:p>
          <a:p>
            <a:pPr lvl="1"/>
            <a:r>
              <a:rPr lang="de-DE">
                <a:latin typeface="Calibri"/>
                <a:ea typeface="Calibri"/>
                <a:cs typeface="Calibri"/>
              </a:rPr>
              <a:t>...and counting</a:t>
            </a:r>
          </a:p>
        </p:txBody>
      </p:sp>
    </p:spTree>
    <p:extLst>
      <p:ext uri="{BB962C8B-B14F-4D97-AF65-F5344CB8AC3E}">
        <p14:creationId xmlns:p14="http://schemas.microsoft.com/office/powerpoint/2010/main" val="3902051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25CCA-50E3-22FA-7C81-66F61322B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 Light"/>
              </a:rPr>
              <a:t>Summary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687179-4DB1-C18B-5EC6-D3C15975D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Calibri"/>
                <a:ea typeface="Calibri"/>
                <a:cs typeface="Calibri"/>
              </a:rPr>
              <a:t>Fault injection can be easier than it seems</a:t>
            </a:r>
          </a:p>
          <a:p>
            <a:pPr lvl="1"/>
            <a:r>
              <a:rPr lang="de-DE">
                <a:latin typeface="Calibri"/>
                <a:ea typeface="Calibri"/>
                <a:cs typeface="Calibri"/>
              </a:rPr>
              <a:t>Just need some luck, or some time</a:t>
            </a:r>
          </a:p>
          <a:p>
            <a:pPr lvl="1"/>
            <a:r>
              <a:rPr lang="de-DE">
                <a:latin typeface="Calibri"/>
                <a:ea typeface="Calibri"/>
                <a:cs typeface="Calibri"/>
              </a:rPr>
              <a:t>Attack is almost completely automatable after the construction of the physical setup</a:t>
            </a:r>
            <a:endParaRPr lang="de-DE"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No firmware reverse engineering was required</a:t>
            </a:r>
          </a:p>
          <a:p>
            <a:pPr lvl="1"/>
            <a:r>
              <a:rPr lang="de-DE">
                <a:latin typeface="Calibri"/>
                <a:ea typeface="Calibri"/>
                <a:cs typeface="Calibri"/>
              </a:rPr>
              <a:t>(Some Hardware reverse engineering is required to discover the target MCU architecture and memory map, and to develop the actual exploits)</a:t>
            </a:r>
          </a:p>
          <a:p>
            <a:r>
              <a:rPr lang="de-DE">
                <a:latin typeface="Calibri"/>
                <a:ea typeface="Calibri"/>
                <a:cs typeface="Calibri"/>
              </a:rPr>
              <a:t>The attack is very low effort</a:t>
            </a:r>
          </a:p>
          <a:p>
            <a:pPr lvl="1"/>
            <a:r>
              <a:rPr lang="de-DE">
                <a:latin typeface="Calibri"/>
                <a:ea typeface="Calibri"/>
                <a:cs typeface="Calibri"/>
              </a:rPr>
              <a:t>(Except for the development of the „training firmware“ when the target doesn‘t output exception stack traces)</a:t>
            </a:r>
          </a:p>
        </p:txBody>
      </p:sp>
    </p:spTree>
    <p:extLst>
      <p:ext uri="{BB962C8B-B14F-4D97-AF65-F5344CB8AC3E}">
        <p14:creationId xmlns:p14="http://schemas.microsoft.com/office/powerpoint/2010/main" val="1748505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213FB-9074-AC79-6FBD-6BEB17ECF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 Light"/>
              </a:rPr>
              <a:t>Summary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DC8D32-ABED-47FF-F2F9-C824D049A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724" y="1825625"/>
            <a:ext cx="11583823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de-DE" err="1">
                <a:ea typeface="+mn-lt"/>
                <a:cs typeface="+mn-lt"/>
              </a:rPr>
              <a:t>Efficient</a:t>
            </a:r>
            <a:r>
              <a:rPr lang="de-DE">
                <a:ea typeface="+mn-lt"/>
                <a:cs typeface="+mn-lt"/>
              </a:rPr>
              <a:t> fault </a:t>
            </a:r>
            <a:r>
              <a:rPr lang="de-DE" err="1">
                <a:ea typeface="+mn-lt"/>
                <a:cs typeface="+mn-lt"/>
              </a:rPr>
              <a:t>injection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attacks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demonstrated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for</a:t>
            </a:r>
            <a:r>
              <a:rPr lang="de-DE">
                <a:ea typeface="+mn-lt"/>
                <a:cs typeface="+mn-lt"/>
              </a:rPr>
              <a:t> code </a:t>
            </a:r>
            <a:r>
              <a:rPr lang="de-DE" err="1">
                <a:ea typeface="+mn-lt"/>
                <a:cs typeface="+mn-lt"/>
              </a:rPr>
              <a:t>execution</a:t>
            </a:r>
            <a:r>
              <a:rPr lang="de-DE">
                <a:ea typeface="+mn-lt"/>
                <a:cs typeface="+mn-lt"/>
              </a:rPr>
              <a:t> on real-</a:t>
            </a:r>
            <a:r>
              <a:rPr lang="de-DE" err="1">
                <a:ea typeface="+mn-lt"/>
                <a:cs typeface="+mn-lt"/>
              </a:rPr>
              <a:t>world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targets</a:t>
            </a:r>
            <a:r>
              <a:rPr lang="de-DE">
                <a:ea typeface="+mn-lt"/>
                <a:cs typeface="+mn-lt"/>
              </a:rPr>
              <a:t>.</a:t>
            </a:r>
            <a:endParaRPr lang="de-DE">
              <a:cs typeface="Calibri"/>
            </a:endParaRPr>
          </a:p>
          <a:p>
            <a:r>
              <a:rPr lang="de-DE">
                <a:ea typeface="+mn-lt"/>
                <a:cs typeface="+mn-lt"/>
              </a:rPr>
              <a:t>EFISSA </a:t>
            </a:r>
            <a:r>
              <a:rPr lang="de-DE" err="1">
                <a:ea typeface="+mn-lt"/>
                <a:cs typeface="+mn-lt"/>
              </a:rPr>
              <a:t>enables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feasible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black</a:t>
            </a:r>
            <a:r>
              <a:rPr lang="de-DE">
                <a:ea typeface="+mn-lt"/>
                <a:cs typeface="+mn-lt"/>
              </a:rPr>
              <a:t>-box </a:t>
            </a:r>
            <a:r>
              <a:rPr lang="de-DE" err="1">
                <a:ea typeface="+mn-lt"/>
                <a:cs typeface="+mn-lt"/>
              </a:rPr>
              <a:t>attacks</a:t>
            </a:r>
            <a:r>
              <a:rPr lang="de-DE">
                <a:ea typeface="+mn-lt"/>
                <a:cs typeface="+mn-lt"/>
              </a:rPr>
              <a:t> </a:t>
            </a:r>
          </a:p>
          <a:p>
            <a:r>
              <a:rPr lang="de-DE">
                <a:ea typeface="+mn-lt"/>
                <a:cs typeface="+mn-lt"/>
              </a:rPr>
              <a:t>Code </a:t>
            </a:r>
            <a:r>
              <a:rPr lang="de-DE" err="1">
                <a:ea typeface="+mn-lt"/>
                <a:cs typeface="+mn-lt"/>
              </a:rPr>
              <a:t>injection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into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victim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device's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flash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allows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unauthorized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execution</a:t>
            </a:r>
            <a:r>
              <a:rPr lang="de-DE">
                <a:ea typeface="+mn-lt"/>
                <a:cs typeface="+mn-lt"/>
              </a:rPr>
              <a:t> via EMFI</a:t>
            </a:r>
            <a:endParaRPr lang="de-DE">
              <a:ea typeface="Calibri"/>
              <a:cs typeface="Calibri"/>
            </a:endParaRPr>
          </a:p>
          <a:p>
            <a:r>
              <a:rPr lang="de-DE">
                <a:ea typeface="+mn-lt"/>
                <a:cs typeface="+mn-lt"/>
              </a:rPr>
              <a:t>Higher </a:t>
            </a:r>
            <a:r>
              <a:rPr lang="de-DE" err="1">
                <a:ea typeface="+mn-lt"/>
                <a:cs typeface="+mn-lt"/>
              </a:rPr>
              <a:t>success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probability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with</a:t>
            </a:r>
            <a:r>
              <a:rPr lang="de-DE">
                <a:ea typeface="+mn-lt"/>
                <a:cs typeface="+mn-lt"/>
              </a:rPr>
              <a:t> larger </a:t>
            </a:r>
            <a:r>
              <a:rPr lang="de-DE" err="1">
                <a:ea typeface="+mn-lt"/>
                <a:cs typeface="+mn-lt"/>
              </a:rPr>
              <a:t>programmable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flash</a:t>
            </a:r>
            <a:r>
              <a:rPr lang="de-DE">
                <a:ea typeface="+mn-lt"/>
                <a:cs typeface="+mn-lt"/>
              </a:rPr>
              <a:t>.</a:t>
            </a:r>
            <a:endParaRPr lang="de-DE"/>
          </a:p>
          <a:p>
            <a:r>
              <a:rPr lang="de-DE" err="1">
                <a:ea typeface="+mn-lt"/>
                <a:cs typeface="+mn-lt"/>
              </a:rPr>
              <a:t>Attack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successful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within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minutes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without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knowledge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of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target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software</a:t>
            </a:r>
            <a:r>
              <a:rPr lang="de-DE">
                <a:ea typeface="+mn-lt"/>
                <a:cs typeface="+mn-lt"/>
              </a:rPr>
              <a:t>.</a:t>
            </a:r>
            <a:endParaRPr lang="de-DE"/>
          </a:p>
          <a:p>
            <a:r>
              <a:rPr lang="de-DE" err="1">
                <a:ea typeface="+mn-lt"/>
                <a:cs typeface="+mn-lt"/>
              </a:rPr>
              <a:t>Reproducible</a:t>
            </a:r>
            <a:r>
              <a:rPr lang="de-DE">
                <a:ea typeface="+mn-lt"/>
                <a:cs typeface="+mn-lt"/>
              </a:rPr>
              <a:t> on multiple ECUs </a:t>
            </a:r>
            <a:r>
              <a:rPr lang="de-DE" err="1">
                <a:ea typeface="+mn-lt"/>
                <a:cs typeface="+mn-lt"/>
              </a:rPr>
              <a:t>with</a:t>
            </a:r>
            <a:r>
              <a:rPr lang="de-DE">
                <a:ea typeface="+mn-lt"/>
                <a:cs typeface="+mn-lt"/>
              </a:rPr>
              <a:t> minimal code </a:t>
            </a:r>
            <a:r>
              <a:rPr lang="de-DE" err="1">
                <a:ea typeface="+mn-lt"/>
                <a:cs typeface="+mn-lt"/>
              </a:rPr>
              <a:t>changes</a:t>
            </a:r>
            <a:r>
              <a:rPr lang="de-DE">
                <a:ea typeface="+mn-lt"/>
                <a:cs typeface="+mn-lt"/>
              </a:rPr>
              <a:t>.</a:t>
            </a:r>
            <a:endParaRPr lang="de-DE"/>
          </a:p>
          <a:p>
            <a:r>
              <a:rPr lang="de-DE" err="1">
                <a:ea typeface="+mn-lt"/>
                <a:cs typeface="+mn-lt"/>
              </a:rPr>
              <a:t>Cheap</a:t>
            </a:r>
            <a:r>
              <a:rPr lang="de-DE">
                <a:ea typeface="+mn-lt"/>
                <a:cs typeface="+mn-lt"/>
              </a:rPr>
              <a:t>, </a:t>
            </a:r>
            <a:r>
              <a:rPr lang="de-DE" err="1">
                <a:ea typeface="+mn-lt"/>
                <a:cs typeface="+mn-lt"/>
              </a:rPr>
              <a:t>available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equipment</a:t>
            </a:r>
            <a:r>
              <a:rPr lang="de-DE">
                <a:ea typeface="+mn-lt"/>
                <a:cs typeface="+mn-lt"/>
              </a:rPr>
              <a:t>; easy </a:t>
            </a:r>
            <a:r>
              <a:rPr lang="de-DE" err="1">
                <a:ea typeface="+mn-lt"/>
                <a:cs typeface="+mn-lt"/>
              </a:rPr>
              <a:t>automation</a:t>
            </a:r>
            <a:r>
              <a:rPr lang="de-DE">
                <a:ea typeface="+mn-lt"/>
                <a:cs typeface="+mn-lt"/>
              </a:rPr>
              <a:t>.</a:t>
            </a:r>
            <a:endParaRPr lang="de-DE"/>
          </a:p>
          <a:p>
            <a:r>
              <a:rPr lang="de-DE" err="1">
                <a:ea typeface="+mn-lt"/>
                <a:cs typeface="+mn-lt"/>
              </a:rPr>
              <a:t>Algorithm</a:t>
            </a:r>
            <a:r>
              <a:rPr lang="de-DE">
                <a:ea typeface="+mn-lt"/>
                <a:cs typeface="+mn-lt"/>
              </a:rPr>
              <a:t> (EFISSA) </a:t>
            </a:r>
            <a:r>
              <a:rPr lang="de-DE" err="1">
                <a:ea typeface="+mn-lt"/>
                <a:cs typeface="+mn-lt"/>
              </a:rPr>
              <a:t>reduces</a:t>
            </a:r>
            <a:r>
              <a:rPr lang="de-DE">
                <a:ea typeface="+mn-lt"/>
                <a:cs typeface="+mn-lt"/>
              </a:rPr>
              <a:t> fault </a:t>
            </a:r>
            <a:r>
              <a:rPr lang="de-DE" err="1">
                <a:ea typeface="+mn-lt"/>
                <a:cs typeface="+mn-lt"/>
              </a:rPr>
              <a:t>finding</a:t>
            </a:r>
            <a:r>
              <a:rPr lang="de-DE">
                <a:ea typeface="+mn-lt"/>
                <a:cs typeface="+mn-lt"/>
              </a:rPr>
              <a:t> time </a:t>
            </a:r>
            <a:r>
              <a:rPr lang="de-DE" err="1">
                <a:ea typeface="+mn-lt"/>
                <a:cs typeface="+mn-lt"/>
              </a:rPr>
              <a:t>from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weeks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to</a:t>
            </a:r>
            <a:r>
              <a:rPr lang="de-DE">
                <a:ea typeface="+mn-lt"/>
                <a:cs typeface="+mn-lt"/>
              </a:rPr>
              <a:t> &lt;1 </a:t>
            </a:r>
            <a:r>
              <a:rPr lang="de-DE" err="1">
                <a:ea typeface="+mn-lt"/>
                <a:cs typeface="+mn-lt"/>
              </a:rPr>
              <a:t>hour</a:t>
            </a:r>
            <a:r>
              <a:rPr lang="de-DE">
                <a:ea typeface="+mn-lt"/>
                <a:cs typeface="+mn-lt"/>
              </a:rPr>
              <a:t>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292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D383C8-FFFF-51CA-C708-83743C5A4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 Light"/>
              </a:rPr>
              <a:t>Mitigation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14F2CF-A820-E6BD-33AC-050DEB61A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ea typeface="+mn-lt"/>
                <a:cs typeface="+mn-lt"/>
              </a:rPr>
              <a:t>Use Memory </a:t>
            </a:r>
            <a:r>
              <a:rPr lang="de-DE" err="1">
                <a:ea typeface="+mn-lt"/>
                <a:cs typeface="+mn-lt"/>
              </a:rPr>
              <a:t>Protection</a:t>
            </a:r>
            <a:r>
              <a:rPr lang="de-DE">
                <a:ea typeface="+mn-lt"/>
                <a:cs typeface="+mn-lt"/>
              </a:rPr>
              <a:t> Units (MPU) =&gt; W^X</a:t>
            </a:r>
            <a:endParaRPr lang="de-DE">
              <a:cs typeface="Calibri" panose="020F0502020204030204"/>
            </a:endParaRPr>
          </a:p>
          <a:p>
            <a:r>
              <a:rPr lang="de-DE" err="1">
                <a:ea typeface="+mn-lt"/>
                <a:cs typeface="+mn-lt"/>
              </a:rPr>
              <a:t>Disable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execution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early</a:t>
            </a:r>
            <a:r>
              <a:rPr lang="de-DE">
                <a:ea typeface="+mn-lt"/>
                <a:cs typeface="+mn-lt"/>
              </a:rPr>
              <a:t> in </a:t>
            </a:r>
            <a:r>
              <a:rPr lang="de-DE" err="1">
                <a:ea typeface="+mn-lt"/>
                <a:cs typeface="+mn-lt"/>
              </a:rPr>
              <a:t>boot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process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to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minimize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attack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surface</a:t>
            </a:r>
            <a:endParaRPr lang="de-DE" err="1">
              <a:cs typeface="Calibri" panose="020F0502020204030204"/>
            </a:endParaRPr>
          </a:p>
          <a:p>
            <a:r>
              <a:rPr lang="de-DE">
                <a:ea typeface="+mn-lt"/>
                <a:cs typeface="+mn-lt"/>
              </a:rPr>
              <a:t>Running </a:t>
            </a:r>
            <a:r>
              <a:rPr lang="de-DE" err="1">
                <a:ea typeface="+mn-lt"/>
                <a:cs typeface="+mn-lt"/>
              </a:rPr>
              <a:t>the</a:t>
            </a:r>
            <a:r>
              <a:rPr lang="de-DE">
                <a:ea typeface="+mn-lt"/>
                <a:cs typeface="+mn-lt"/>
              </a:rPr>
              <a:t> Bootloader in HSM </a:t>
            </a:r>
            <a:r>
              <a:rPr lang="de-DE" err="1">
                <a:ea typeface="+mn-lt"/>
                <a:cs typeface="+mn-lt"/>
              </a:rPr>
              <a:t>might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help</a:t>
            </a:r>
            <a:r>
              <a:rPr lang="de-DE">
                <a:ea typeface="+mn-lt"/>
                <a:cs typeface="+mn-lt"/>
              </a:rPr>
              <a:t>:</a:t>
            </a:r>
          </a:p>
          <a:p>
            <a:pPr lvl="1"/>
            <a:r>
              <a:rPr lang="de-DE" err="1">
                <a:ea typeface="+mn-lt"/>
                <a:cs typeface="+mn-lt"/>
              </a:rPr>
              <a:t>Execution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from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functionally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separated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section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of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flash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memory</a:t>
            </a:r>
            <a:endParaRPr lang="de-DE">
              <a:cs typeface="Calibri"/>
            </a:endParaRPr>
          </a:p>
          <a:p>
            <a:pPr lvl="1"/>
            <a:r>
              <a:rPr lang="de-DE" err="1">
                <a:ea typeface="+mn-lt"/>
                <a:cs typeface="+mn-lt"/>
              </a:rPr>
              <a:t>Documentation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for</a:t>
            </a:r>
            <a:r>
              <a:rPr lang="de-DE">
                <a:ea typeface="+mn-lt"/>
                <a:cs typeface="+mn-lt"/>
              </a:rPr>
              <a:t> HSMs </a:t>
            </a:r>
            <a:r>
              <a:rPr lang="de-DE" err="1">
                <a:ea typeface="+mn-lt"/>
                <a:cs typeface="+mn-lt"/>
              </a:rPr>
              <a:t>is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kept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secret</a:t>
            </a:r>
            <a:r>
              <a:rPr lang="de-DE">
                <a:ea typeface="+mn-lt"/>
                <a:cs typeface="+mn-lt"/>
              </a:rPr>
              <a:t>, </a:t>
            </a:r>
            <a:r>
              <a:rPr lang="de-DE" err="1">
                <a:ea typeface="+mn-lt"/>
                <a:cs typeface="+mn-lt"/>
              </a:rPr>
              <a:t>making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exploit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development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harder</a:t>
            </a:r>
            <a:endParaRPr lang="de-DE">
              <a:ea typeface="+mn-lt"/>
              <a:cs typeface="+mn-lt"/>
            </a:endParaRPr>
          </a:p>
          <a:p>
            <a:r>
              <a:rPr lang="de-DE">
                <a:cs typeface="Calibri"/>
              </a:rPr>
              <a:t>ISO14229 (UDS) Software Update </a:t>
            </a:r>
            <a:r>
              <a:rPr lang="de-DE" err="1">
                <a:cs typeface="Calibri"/>
              </a:rPr>
              <a:t>Process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needs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to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be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revised</a:t>
            </a:r>
            <a:r>
              <a:rPr lang="de-DE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214107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1C9BFCFE-C27E-DB6E-E1A7-4A6E63E5E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" y="556506"/>
            <a:ext cx="12188236" cy="6302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C5CB4-9AC1-DFCD-10E2-9E5B3CB71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bg1">
                    <a:lumMod val="85000"/>
                  </a:schemeClr>
                </a:solidFill>
                <a:cs typeface="Calibri Light"/>
              </a:rPr>
              <a:t>Thank you for your patience!</a:t>
            </a:r>
          </a:p>
        </p:txBody>
      </p:sp>
    </p:spTree>
    <p:extLst>
      <p:ext uri="{BB962C8B-B14F-4D97-AF65-F5344CB8AC3E}">
        <p14:creationId xmlns:p14="http://schemas.microsoft.com/office/powerpoint/2010/main" val="687842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D17EF-188F-7034-7F7B-F7D10EF8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Our (first) EMFI target: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FBDBD27-3FF3-3AB6-C597-198E13271B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ea typeface="Calibri"/>
                <a:cs typeface="Calibri"/>
              </a:rPr>
              <a:t>Gateway-ECU</a:t>
            </a:r>
          </a:p>
          <a:p>
            <a:r>
              <a:rPr lang="de-DE">
                <a:ea typeface="Calibri"/>
                <a:cs typeface="Calibri"/>
              </a:rPr>
              <a:t>Root </a:t>
            </a:r>
            <a:r>
              <a:rPr lang="de-DE" err="1">
                <a:ea typeface="Calibri"/>
                <a:cs typeface="Calibri"/>
              </a:rPr>
              <a:t>of</a:t>
            </a:r>
            <a:r>
              <a:rPr lang="de-DE">
                <a:ea typeface="Calibri"/>
                <a:cs typeface="Calibri"/>
              </a:rPr>
              <a:t> </a:t>
            </a:r>
            <a:r>
              <a:rPr lang="de-DE" err="1">
                <a:ea typeface="Calibri"/>
                <a:cs typeface="Calibri"/>
              </a:rPr>
              <a:t>the</a:t>
            </a:r>
            <a:r>
              <a:rPr lang="de-DE">
                <a:ea typeface="Calibri"/>
                <a:cs typeface="Calibri"/>
              </a:rPr>
              <a:t> Network</a:t>
            </a:r>
          </a:p>
          <a:p>
            <a:r>
              <a:rPr lang="de-DE">
                <a:ea typeface="Calibri"/>
                <a:cs typeface="Calibri"/>
              </a:rPr>
              <a:t>Trust </a:t>
            </a:r>
            <a:r>
              <a:rPr lang="de-DE" err="1">
                <a:ea typeface="Calibri"/>
                <a:cs typeface="Calibri"/>
              </a:rPr>
              <a:t>anchor</a:t>
            </a:r>
            <a:r>
              <a:rPr lang="de-DE">
                <a:ea typeface="Calibri"/>
                <a:cs typeface="Calibri"/>
              </a:rPr>
              <a:t> </a:t>
            </a:r>
            <a:r>
              <a:rPr lang="de-DE" err="1">
                <a:ea typeface="Calibri"/>
                <a:cs typeface="Calibri"/>
              </a:rPr>
              <a:t>for</a:t>
            </a:r>
            <a:r>
              <a:rPr lang="de-DE">
                <a:ea typeface="Calibri"/>
                <a:cs typeface="Calibri"/>
              </a:rPr>
              <a:t> </a:t>
            </a:r>
            <a:r>
              <a:rPr lang="de-DE" err="1">
                <a:ea typeface="Calibri"/>
                <a:cs typeface="Calibri"/>
              </a:rPr>
              <a:t>certain</a:t>
            </a:r>
            <a:r>
              <a:rPr lang="de-DE">
                <a:ea typeface="Calibri"/>
                <a:cs typeface="Calibri"/>
              </a:rPr>
              <a:t> </a:t>
            </a:r>
            <a:r>
              <a:rPr lang="de-DE" err="1">
                <a:ea typeface="Calibri"/>
                <a:cs typeface="Calibri"/>
              </a:rPr>
              <a:t>services</a:t>
            </a:r>
            <a:endParaRPr lang="de-DE">
              <a:ea typeface="Calibri"/>
              <a:cs typeface="Calibri"/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B80B84B5-B595-8830-6E7D-4102E5C9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80" y="3258295"/>
            <a:ext cx="5334000" cy="3602770"/>
          </a:xfrm>
          <a:prstGeom prst="rect">
            <a:avLst/>
          </a:prstGeom>
        </p:spPr>
      </p:pic>
      <p:pic>
        <p:nvPicPr>
          <p:cNvPr id="5" name="Picture 10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007139DF-5D3F-A140-C2C7-85E2063CCA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8601" y="2139315"/>
            <a:ext cx="5791200" cy="4353560"/>
          </a:xfrm>
        </p:spPr>
      </p:pic>
    </p:spTree>
    <p:extLst>
      <p:ext uri="{BB962C8B-B14F-4D97-AF65-F5344CB8AC3E}">
        <p14:creationId xmlns:p14="http://schemas.microsoft.com/office/powerpoint/2010/main" val="34290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5497-E9D3-EA7A-6C37-C587FCB3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80" y="-635"/>
            <a:ext cx="10515600" cy="1325563"/>
          </a:xfrm>
        </p:spPr>
        <p:txBody>
          <a:bodyPr/>
          <a:lstStyle/>
          <a:p>
            <a:r>
              <a:rPr lang="en-GB">
                <a:ea typeface="Calibri Light"/>
                <a:cs typeface="Calibri Light"/>
              </a:rPr>
              <a:t>Safe and "Secure" microcontrollers</a:t>
            </a:r>
            <a:endParaRPr lang="en-GB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C3941F05-ADDB-7F17-143C-1E41D49DE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37" y="1368370"/>
            <a:ext cx="11588094" cy="52606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5C0E38-4E5F-16FC-C763-5A6E23C9DD55}"/>
              </a:ext>
            </a:extLst>
          </p:cNvPr>
          <p:cNvSpPr/>
          <p:nvPr/>
        </p:nvSpPr>
        <p:spPr>
          <a:xfrm>
            <a:off x="9631325" y="5785883"/>
            <a:ext cx="1435394" cy="3632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A00C1A5-49B9-869D-D345-C9752C3338EB}"/>
              </a:ext>
            </a:extLst>
          </p:cNvPr>
          <p:cNvSpPr>
            <a:spLocks noGrp="1"/>
          </p:cNvSpPr>
          <p:nvPr/>
        </p:nvSpPr>
        <p:spPr>
          <a:xfrm>
            <a:off x="63782" y="3903569"/>
            <a:ext cx="4813766" cy="29599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>
                <a:ea typeface="+mn-lt"/>
                <a:cs typeface="+mn-lt"/>
              </a:rPr>
              <a:t>Silicon of the </a:t>
            </a:r>
            <a:br>
              <a:rPr lang="en-GB">
                <a:ea typeface="+mn-lt"/>
                <a:cs typeface="+mn-lt"/>
              </a:rPr>
            </a:br>
            <a:r>
              <a:rPr lang="en-GB">
                <a:ea typeface="+mn-lt"/>
                <a:cs typeface="+mn-lt"/>
              </a:rPr>
              <a:t>MPC5748G, </a:t>
            </a:r>
            <a:br>
              <a:rPr lang="en-GB">
                <a:ea typeface="+mn-lt"/>
                <a:cs typeface="+mn-lt"/>
              </a:rPr>
            </a:br>
            <a:r>
              <a:rPr lang="en-GB">
                <a:ea typeface="+mn-lt"/>
                <a:cs typeface="+mn-lt"/>
              </a:rPr>
              <a:t>courtesy </a:t>
            </a:r>
            <a:br>
              <a:rPr lang="en-GB">
                <a:ea typeface="+mn-lt"/>
                <a:cs typeface="+mn-lt"/>
              </a:rPr>
            </a:br>
            <a:r>
              <a:rPr lang="en-GB">
                <a:ea typeface="+mn-lt"/>
                <a:cs typeface="+mn-lt"/>
              </a:rPr>
              <a:t>of </a:t>
            </a:r>
            <a:r>
              <a:rPr lang="en-GB" err="1">
                <a:ea typeface="+mn-lt"/>
                <a:cs typeface="+mn-lt"/>
              </a:rPr>
              <a:t>Texplained</a:t>
            </a:r>
            <a:endParaRPr lang="en-GB" err="1">
              <a:ea typeface="Calibri"/>
              <a:cs typeface="Calibri"/>
            </a:endParaRPr>
          </a:p>
        </p:txBody>
      </p:sp>
      <p:pic>
        <p:nvPicPr>
          <p:cNvPr id="3" name="Grafik 5" descr="Ein Bild, das Text, Gebäude, Stadt, Wolkenkratzer enthält.&#10;&#10;Beschreibung automatisch generiert.">
            <a:extLst>
              <a:ext uri="{FF2B5EF4-FFF2-40B4-BE49-F238E27FC236}">
                <a16:creationId xmlns:a16="http://schemas.microsoft.com/office/drawing/2014/main" id="{26285491-36D8-3655-E041-16222F978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41" y="4053719"/>
            <a:ext cx="2743200" cy="26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0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9125-D237-4BCD-DA69-439B6794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What makes an MCU "Automotive"?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5960E-E970-A884-5846-B683EA60C8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ea typeface="Calibri"/>
                <a:cs typeface="Calibri"/>
              </a:rPr>
              <a:t>It is tolerant to a wide range of temperatures.</a:t>
            </a:r>
          </a:p>
          <a:p>
            <a:r>
              <a:rPr lang="en-GB">
                <a:ea typeface="Calibri"/>
                <a:cs typeface="Calibri"/>
              </a:rPr>
              <a:t>It can withstand high voltage transients.</a:t>
            </a:r>
          </a:p>
          <a:p>
            <a:r>
              <a:rPr lang="en-GB">
                <a:solidFill>
                  <a:srgbClr val="000000"/>
                </a:solidFill>
                <a:ea typeface="Calibri"/>
                <a:cs typeface="Calibri"/>
              </a:rPr>
              <a:t>It doesn't break easily</a:t>
            </a:r>
            <a:r>
              <a:rPr lang="en-GB">
                <a:ea typeface="Calibri"/>
                <a:cs typeface="Calibri"/>
              </a:rPr>
              <a:t> in the presence of electromagnetic pulses.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5FD5A87-0EAE-F9B8-B5A0-B6041814A7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0637" y="1825625"/>
            <a:ext cx="4104725" cy="4351338"/>
          </a:xfrm>
        </p:spPr>
      </p:pic>
      <p:pic>
        <p:nvPicPr>
          <p:cNvPr id="10" name="Grafik 11" descr="Ein Bild, das Text, Schmutzig enthält.&#10;&#10;Beschreibung automatisch generiert.">
            <a:extLst>
              <a:ext uri="{FF2B5EF4-FFF2-40B4-BE49-F238E27FC236}">
                <a16:creationId xmlns:a16="http://schemas.microsoft.com/office/drawing/2014/main" id="{81F89BAC-103F-AAD7-42FC-27319492D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7" t="10676" r="2933" b="12456"/>
          <a:stretch/>
        </p:blipFill>
        <p:spPr>
          <a:xfrm>
            <a:off x="2834054" y="4920762"/>
            <a:ext cx="2304291" cy="158149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66EBAA9-56EF-ABEA-8B4E-E39DDFC815A9}"/>
                  </a:ext>
                </a:extLst>
              </p14:cNvPr>
              <p14:cNvContentPartPr/>
              <p14:nvPr/>
            </p14:nvContentPartPr>
            <p14:xfrm>
              <a:off x="8372592" y="5832592"/>
              <a:ext cx="1024361" cy="4617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66EBAA9-56EF-ABEA-8B4E-E39DDFC815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8602" y="5725220"/>
                <a:ext cx="1131980" cy="260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114A4E6-78D7-B535-B2A4-647DFCED6535}"/>
                  </a:ext>
                </a:extLst>
              </p14:cNvPr>
              <p14:cNvContentPartPr/>
              <p14:nvPr/>
            </p14:nvContentPartPr>
            <p14:xfrm>
              <a:off x="8814740" y="5315184"/>
              <a:ext cx="177697" cy="9407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114A4E6-78D7-B535-B2A4-647DFCED653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60892" y="2493084"/>
                <a:ext cx="285033" cy="564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6EFD3E-BF7C-9641-2C99-22EE90E7B3CA}"/>
                  </a:ext>
                </a:extLst>
              </p14:cNvPr>
              <p14:cNvContentPartPr/>
              <p14:nvPr/>
            </p14:nvContentPartPr>
            <p14:xfrm>
              <a:off x="10000074" y="5305777"/>
              <a:ext cx="290584" cy="9407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6EFD3E-BF7C-9641-2C99-22EE90E7B3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46129" y="2483677"/>
                <a:ext cx="398114" cy="564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939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32ED-9C26-C6BE-11B9-2946E97DD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Existing glitching attacks on ECUs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F49FB-7E42-9994-FDE3-843470C1B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ea typeface="Calibri"/>
                <a:cs typeface="Calibri"/>
              </a:rPr>
              <a:t>Safety ≠ Security from </a:t>
            </a:r>
            <a:r>
              <a:rPr lang="en-GB" err="1">
                <a:ea typeface="Calibri"/>
                <a:cs typeface="Calibri"/>
              </a:rPr>
              <a:t>Riscure</a:t>
            </a:r>
            <a:r>
              <a:rPr lang="en-GB">
                <a:ea typeface="Calibri"/>
                <a:cs typeface="Calibri"/>
              </a:rPr>
              <a:t> (Attacking DCF Record Loading)</a:t>
            </a:r>
          </a:p>
          <a:p>
            <a:r>
              <a:rPr lang="en-GB">
                <a:ea typeface="Calibri"/>
                <a:cs typeface="Calibri"/>
              </a:rPr>
              <a:t>BAM </a:t>
            </a:r>
            <a:r>
              <a:rPr lang="en-GB" err="1">
                <a:ea typeface="Calibri"/>
                <a:cs typeface="Calibri"/>
              </a:rPr>
              <a:t>BAM</a:t>
            </a:r>
            <a:r>
              <a:rPr lang="en-GB">
                <a:ea typeface="Calibri"/>
                <a:cs typeface="Calibri"/>
              </a:rPr>
              <a:t> by Colin </a:t>
            </a:r>
            <a:r>
              <a:rPr lang="en-GB" err="1">
                <a:ea typeface="Calibri"/>
                <a:cs typeface="Calibri"/>
              </a:rPr>
              <a:t>o'Flynn</a:t>
            </a:r>
            <a:endParaRPr lang="en-GB">
              <a:ea typeface="Calibri"/>
              <a:cs typeface="Calibri"/>
            </a:endParaRPr>
          </a:p>
          <a:p>
            <a:r>
              <a:rPr lang="en-GB" err="1">
                <a:ea typeface="+mn-lt"/>
                <a:cs typeface="+mn-lt"/>
              </a:rPr>
              <a:t>Nasahl</a:t>
            </a:r>
            <a:r>
              <a:rPr lang="en-GB">
                <a:ea typeface="+mn-lt"/>
                <a:cs typeface="+mn-lt"/>
              </a:rPr>
              <a:t> and Timmers used glitching attacks on an evaluation setup to obtain code execution on an AUTOSAR-based demonstration ECU</a:t>
            </a:r>
            <a:endParaRPr lang="en-GB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4" name="Grafik 4" descr="Ein Bild, das Text, Objekte, Elektronisch enthält.&#10;&#10;Beschreibung automatisch generiert.">
            <a:extLst>
              <a:ext uri="{FF2B5EF4-FFF2-40B4-BE49-F238E27FC236}">
                <a16:creationId xmlns:a16="http://schemas.microsoft.com/office/drawing/2014/main" id="{07EB7E73-CC0D-12A5-F7DF-6888C0994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001812"/>
            <a:ext cx="2743200" cy="2308775"/>
          </a:xfrm>
          <a:prstGeom prst="rect">
            <a:avLst/>
          </a:prstGeom>
        </p:spPr>
      </p:pic>
      <p:pic>
        <p:nvPicPr>
          <p:cNvPr id="5" name="Grafik 5" descr="Ein Bild, das Diagramm enthält.&#10;&#10;Beschreibung automatisch generiert.">
            <a:extLst>
              <a:ext uri="{FF2B5EF4-FFF2-40B4-BE49-F238E27FC236}">
                <a16:creationId xmlns:a16="http://schemas.microsoft.com/office/drawing/2014/main" id="{49CEBAC5-63DE-290B-7E67-C04324296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040" y="4004342"/>
            <a:ext cx="3779520" cy="2171636"/>
          </a:xfrm>
          <a:prstGeom prst="rect">
            <a:avLst/>
          </a:prstGeom>
        </p:spPr>
      </p:pic>
      <p:pic>
        <p:nvPicPr>
          <p:cNvPr id="6" name="Grafik 6" descr="Ein Bild, das Text, Tisch enthält.&#10;&#10;Beschreibung automatisch generiert.">
            <a:extLst>
              <a:ext uri="{FF2B5EF4-FFF2-40B4-BE49-F238E27FC236}">
                <a16:creationId xmlns:a16="http://schemas.microsoft.com/office/drawing/2014/main" id="{4B3C296D-066D-66C0-A75C-E4ABD0DF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600" y="4003773"/>
            <a:ext cx="4511040" cy="225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51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B43F-269A-D6FC-D36B-D580EF84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Controlling PC by Fault Injection on ARM</a:t>
            </a:r>
            <a:endParaRPr lang="de-DE"/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E7CC6ACA-AB60-229C-84E3-77A00EC01E8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-7" r="7" b="53459"/>
          <a:stretch/>
        </p:blipFill>
        <p:spPr>
          <a:xfrm>
            <a:off x="3771580" y="2826901"/>
            <a:ext cx="4640262" cy="309647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10517385-FC5E-6739-F948-27916D208917}"/>
              </a:ext>
            </a:extLst>
          </p:cNvPr>
          <p:cNvSpPr/>
          <p:nvPr/>
        </p:nvSpPr>
        <p:spPr>
          <a:xfrm>
            <a:off x="4071372" y="2164541"/>
            <a:ext cx="3967000" cy="1810522"/>
          </a:xfrm>
          <a:prstGeom prst="arc">
            <a:avLst>
              <a:gd name="adj1" fmla="val 21595729"/>
              <a:gd name="adj2" fmla="val 10787370"/>
            </a:avLst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670C8255-9255-4176-7AD0-46FA120E8ED8}"/>
              </a:ext>
            </a:extLst>
          </p:cNvPr>
          <p:cNvSpPr/>
          <p:nvPr/>
        </p:nvSpPr>
        <p:spPr>
          <a:xfrm>
            <a:off x="4328970" y="2565779"/>
            <a:ext cx="2429367" cy="1080221"/>
          </a:xfrm>
          <a:prstGeom prst="arc">
            <a:avLst>
              <a:gd name="adj1" fmla="val 21595729"/>
              <a:gd name="adj2" fmla="val 10914816"/>
            </a:avLst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3E45512-D689-0D50-81A7-95E016905514}"/>
              </a:ext>
            </a:extLst>
          </p:cNvPr>
          <p:cNvSpPr/>
          <p:nvPr/>
        </p:nvSpPr>
        <p:spPr>
          <a:xfrm flipV="1">
            <a:off x="4927797" y="1991521"/>
            <a:ext cx="2429367" cy="1718130"/>
          </a:xfrm>
          <a:prstGeom prst="arc">
            <a:avLst>
              <a:gd name="adj1" fmla="val 186086"/>
              <a:gd name="adj2" fmla="val 10645017"/>
            </a:avLst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20E2C92C-62C6-8738-A349-9C78BE8F592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t="46539"/>
          <a:stretch/>
        </p:blipFill>
        <p:spPr>
          <a:xfrm>
            <a:off x="3773167" y="5871664"/>
            <a:ext cx="4638675" cy="355571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FCE3BCF2-2D55-792E-896D-54F2277FEAF6}"/>
              </a:ext>
            </a:extLst>
          </p:cNvPr>
          <p:cNvSpPr/>
          <p:nvPr/>
        </p:nvSpPr>
        <p:spPr>
          <a:xfrm>
            <a:off x="5860981" y="3504534"/>
            <a:ext cx="463049" cy="2227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B1202FF1-6E95-0294-5BFC-6124A8B5EFC3}"/>
              </a:ext>
            </a:extLst>
          </p:cNvPr>
          <p:cNvSpPr txBox="1"/>
          <p:nvPr/>
        </p:nvSpPr>
        <p:spPr>
          <a:xfrm>
            <a:off x="3364261" y="4417441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Single flipped bit</a:t>
            </a:r>
            <a:endParaRPr lang="en-DE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C07BB6-FA1D-3A30-CE3D-B27E8B2D226C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4237257" y="3048479"/>
            <a:ext cx="91714" cy="13689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AF7EEF-E593-D3E5-D7C7-E5EC9F46D7DF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4237257" y="4786773"/>
            <a:ext cx="91714" cy="1084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966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996_TF11437505.potx" id="{4572CED6-D00F-436A-9834-2268BF9FC2BD}" vid="{2652C404-73AB-4259-9066-4903527560F3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51e0f6-a5c4-4a73-b077-85002ca63bb6" xsi:nil="true"/>
    <lcf76f155ced4ddcb4097134ff3c332f xmlns="e222c474-c721-4596-b1de-fc2775fda121">
      <Terms xmlns="http://schemas.microsoft.com/office/infopath/2007/PartnerControls"/>
    </lcf76f155ced4ddcb4097134ff3c332f>
    <SharedWithUsers xmlns="c551e0f6-a5c4-4a73-b077-85002ca63bb6">
      <UserInfo>
        <DisplayName>Nils Weiß</DisplayName>
        <AccountId>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7B8FD10E6ABB44BB0A2FA863E13325" ma:contentTypeVersion="14" ma:contentTypeDescription="Create a new document." ma:contentTypeScope="" ma:versionID="d42bd672ec45f71399cdd22732ee40fd">
  <xsd:schema xmlns:xsd="http://www.w3.org/2001/XMLSchema" xmlns:xs="http://www.w3.org/2001/XMLSchema" xmlns:p="http://schemas.microsoft.com/office/2006/metadata/properties" xmlns:ns2="e222c474-c721-4596-b1de-fc2775fda121" xmlns:ns3="c551e0f6-a5c4-4a73-b077-85002ca63bb6" targetNamespace="http://schemas.microsoft.com/office/2006/metadata/properties" ma:root="true" ma:fieldsID="8c8de1fb9d0aa891685be44ab2f912e4" ns2:_="" ns3:_="">
    <xsd:import namespace="e222c474-c721-4596-b1de-fc2775fda121"/>
    <xsd:import namespace="c551e0f6-a5c4-4a73-b077-85002ca63b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22c474-c721-4596-b1de-fc2775fda1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e78afed-9e7e-4c41-b045-43b20e0d76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1e0f6-a5c4-4a73-b077-85002ca63bb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869726e-6e2e-4971-8dc4-1abece2edab4}" ma:internalName="TaxCatchAll" ma:showField="CatchAllData" ma:web="c551e0f6-a5c4-4a73-b077-85002ca63b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4C6C1C-2E62-447A-8F34-E8E6FF066E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A36871-23AA-43CF-A5A0-7160DDB7DBBA}">
  <ds:schemaRefs>
    <ds:schemaRef ds:uri="c551e0f6-a5c4-4a73-b077-85002ca63bb6"/>
    <ds:schemaRef ds:uri="e222c474-c721-4596-b1de-fc2775fda1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2D3D175-8D84-41D3-9D59-BFD8287D1DC1}">
  <ds:schemaRefs>
    <ds:schemaRef ds:uri="c551e0f6-a5c4-4a73-b077-85002ca63bb6"/>
    <ds:schemaRef ds:uri="e222c474-c721-4596-b1de-fc2775fda1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49</Slides>
  <Notes>16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RetrospectVTI</vt:lpstr>
      <vt:lpstr>Automated Fault Injection Attacks on Embedded Devices </vt:lpstr>
      <vt:lpstr>Automated Fault Injection Attacks on Embedded Devices</vt:lpstr>
      <vt:lpstr>Alternative Name of this presentation:</vt:lpstr>
      <vt:lpstr>Our first Fault Injection Projects</vt:lpstr>
      <vt:lpstr>Our (first) EMFI target:</vt:lpstr>
      <vt:lpstr>Safe and "Secure" microcontrollers</vt:lpstr>
      <vt:lpstr>What makes an MCU "Automotive"?</vt:lpstr>
      <vt:lpstr>Existing glitching attacks on ECUs</vt:lpstr>
      <vt:lpstr>Controlling PC by Fault Injection on ARM</vt:lpstr>
      <vt:lpstr>Controlling PC by Fault Injection on ARM</vt:lpstr>
      <vt:lpstr>Wild Jungle Jumps</vt:lpstr>
      <vt:lpstr>UDS / ISO 14229-1:2020</vt:lpstr>
      <vt:lpstr>UDS Update Process</vt:lpstr>
      <vt:lpstr>UDS Update Process</vt:lpstr>
      <vt:lpstr>UDS Update Process</vt:lpstr>
      <vt:lpstr>UDS Security Access</vt:lpstr>
      <vt:lpstr>UDS Update Process</vt:lpstr>
      <vt:lpstr>UDS Update Process</vt:lpstr>
      <vt:lpstr>UDS Update Process</vt:lpstr>
      <vt:lpstr>UDS Update Process</vt:lpstr>
      <vt:lpstr>UDS Update Process</vt:lpstr>
      <vt:lpstr>If the application signature verification fails, the bootloader will not jump to the application</vt:lpstr>
      <vt:lpstr>The attack: Use fault injection to jump  from bootloader to unauthenticated payload</vt:lpstr>
      <vt:lpstr>PowerPoint Presentation</vt:lpstr>
      <vt:lpstr>EMFI parameters (search space)</vt:lpstr>
      <vt:lpstr>EMFI parameters (search space)</vt:lpstr>
      <vt:lpstr>EMFI parameters (search space)</vt:lpstr>
      <vt:lpstr>PowerPoint Presentation</vt:lpstr>
      <vt:lpstr>Fault Outcomes</vt:lpstr>
      <vt:lpstr>Example of a stack trace</vt:lpstr>
      <vt:lpstr>PowerPoint Presentation</vt:lpstr>
      <vt:lpstr>PowerPoint Presentation</vt:lpstr>
      <vt:lpstr>Other interesting data leakage through faults</vt:lpstr>
      <vt:lpstr>PowerPoint Presentation</vt:lpstr>
      <vt:lpstr>Search Algorithm</vt:lpstr>
      <vt:lpstr>Search Algorithm Optimizations</vt:lpstr>
      <vt:lpstr>Structure of the exploit firmware</vt:lpstr>
      <vt:lpstr>Structure of the exploit firmware</vt:lpstr>
      <vt:lpstr>Search algorithm performance</vt:lpstr>
      <vt:lpstr>Program Counter corruption on PPC</vt:lpstr>
      <vt:lpstr>Disruption of Instruction Flow: Misaligning the Stack Pointer</vt:lpstr>
      <vt:lpstr>Exploitation</vt:lpstr>
      <vt:lpstr>Replicating this on further targets</vt:lpstr>
      <vt:lpstr>How about ARM?</vt:lpstr>
      <vt:lpstr>Results</vt:lpstr>
      <vt:lpstr>Summary</vt:lpstr>
      <vt:lpstr>Summary</vt:lpstr>
      <vt:lpstr>Mitigation</vt:lpstr>
      <vt:lpstr>Thank you for your patience!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Fault Injection Attacks on Secure Automotive Bootloaders </dc:title>
  <dc:creator/>
  <cp:revision>1</cp:revision>
  <dcterms:created xsi:type="dcterms:W3CDTF">2023-06-21T12:11:05Z</dcterms:created>
  <dcterms:modified xsi:type="dcterms:W3CDTF">2023-11-02T15:12:27Z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0x010100D97B8FD10E6ABB44BB0A2FA863E13325</vt:lpwstr>
  </property>
  <property fmtid="{D5CDD505-2E9C-101B-9397-08002B2CF9AE}" pid="3" name="Order">
    <vt:r8>5000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