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3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3384" y="-14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0BC1-DF40-4558-B362-24B71DB78398}" type="datetimeFigureOut">
              <a:rPr lang="en-US" smtClean="0"/>
              <a:t>27-Sep-19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008BE-70EA-42F1-8F56-40EB7420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03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0BC1-DF40-4558-B362-24B71DB78398}" type="datetimeFigureOut">
              <a:rPr lang="en-US" smtClean="0"/>
              <a:t>27-Sep-19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008BE-70EA-42F1-8F56-40EB7420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0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0BC1-DF40-4558-B362-24B71DB78398}" type="datetimeFigureOut">
              <a:rPr lang="en-US" smtClean="0"/>
              <a:t>27-Sep-19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008BE-70EA-42F1-8F56-40EB7420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9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0BC1-DF40-4558-B362-24B71DB78398}" type="datetimeFigureOut">
              <a:rPr lang="en-US" smtClean="0"/>
              <a:t>27-Sep-19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008BE-70EA-42F1-8F56-40EB7420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34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0BC1-DF40-4558-B362-24B71DB78398}" type="datetimeFigureOut">
              <a:rPr lang="en-US" smtClean="0"/>
              <a:t>27-Sep-19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008BE-70EA-42F1-8F56-40EB7420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69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0BC1-DF40-4558-B362-24B71DB78398}" type="datetimeFigureOut">
              <a:rPr lang="en-US" smtClean="0"/>
              <a:t>27-Sep-19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008BE-70EA-42F1-8F56-40EB7420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74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0BC1-DF40-4558-B362-24B71DB78398}" type="datetimeFigureOut">
              <a:rPr lang="en-US" smtClean="0"/>
              <a:t>27-Sep-19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008BE-70EA-42F1-8F56-40EB7420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14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0BC1-DF40-4558-B362-24B71DB78398}" type="datetimeFigureOut">
              <a:rPr lang="en-US" smtClean="0"/>
              <a:t>27-Sep-19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008BE-70EA-42F1-8F56-40EB7420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15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0BC1-DF40-4558-B362-24B71DB78398}" type="datetimeFigureOut">
              <a:rPr lang="en-US" smtClean="0"/>
              <a:t>27-Sep-19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008BE-70EA-42F1-8F56-40EB7420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1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0BC1-DF40-4558-B362-24B71DB78398}" type="datetimeFigureOut">
              <a:rPr lang="en-US" smtClean="0"/>
              <a:t>27-Sep-19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008BE-70EA-42F1-8F56-40EB7420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29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D0BC1-DF40-4558-B362-24B71DB78398}" type="datetimeFigureOut">
              <a:rPr lang="en-US" smtClean="0"/>
              <a:t>27-Sep-19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008BE-70EA-42F1-8F56-40EB7420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3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D0BC1-DF40-4558-B362-24B71DB78398}" type="datetimeFigureOut">
              <a:rPr lang="en-US" smtClean="0"/>
              <a:t>27-Sep-19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008BE-70EA-42F1-8F56-40EB74206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0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EV CAN-bus Man-in-the-Middleing</a:t>
            </a:r>
            <a:br>
              <a:rPr lang="nl-NL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4856" y="3048000"/>
            <a:ext cx="6400800" cy="1752600"/>
          </a:xfrm>
        </p:spPr>
        <p:txBody>
          <a:bodyPr/>
          <a:lstStyle/>
          <a:p>
            <a:r>
              <a:rPr lang="nl-NL" dirty="0" smtClean="0"/>
              <a:t>for fun and </a:t>
            </a:r>
            <a:r>
              <a:rPr lang="nl-NL" i="1" dirty="0" smtClean="0"/>
              <a:t>profit</a:t>
            </a:r>
            <a:endParaRPr lang="en-US" dirty="0"/>
          </a:p>
        </p:txBody>
      </p:sp>
      <p:pic>
        <p:nvPicPr>
          <p:cNvPr id="1027" name="Picture 3" descr="C:\Users\Emile\Desktop\Programming\muxsan\muxsan-bad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14400"/>
            <a:ext cx="410131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0958" y="50292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Emile Nijssen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46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352800" y="0"/>
            <a:ext cx="16535400" cy="833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50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Emile\Desktop\docs\presentatie-hardwear\leaf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19050"/>
            <a:ext cx="10284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06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mile\Desktop\docs\presentatie-hardwear\leaf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13931"/>
            <a:ext cx="10305883" cy="687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66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Emile\Desktop\docs\presentatie-hardwear\leaf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2849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40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X:\docs\presentatie-hardwear\imie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0" y="-109679"/>
            <a:ext cx="17145000" cy="856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52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Problems with old electric cars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Limited range</a:t>
            </a:r>
          </a:p>
          <a:p>
            <a:r>
              <a:rPr lang="nl-NL" dirty="0" smtClean="0"/>
              <a:t>Slow charging</a:t>
            </a:r>
          </a:p>
          <a:p>
            <a:r>
              <a:rPr lang="nl-NL" dirty="0" smtClean="0"/>
              <a:t>No cool new gadgets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4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52800"/>
            <a:ext cx="8229600" cy="1143000"/>
          </a:xfrm>
        </p:spPr>
        <p:txBody>
          <a:bodyPr/>
          <a:lstStyle/>
          <a:p>
            <a:r>
              <a:rPr lang="nl-NL" dirty="0" smtClean="0"/>
              <a:t>Not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98613"/>
            <a:ext cx="8229600" cy="2057400"/>
          </a:xfrm>
        </p:spPr>
        <p:txBody>
          <a:bodyPr/>
          <a:lstStyle/>
          <a:p>
            <a:r>
              <a:rPr lang="nl-NL" dirty="0" smtClean="0"/>
              <a:t>Add extra batteries</a:t>
            </a:r>
          </a:p>
          <a:p>
            <a:r>
              <a:rPr lang="nl-NL" dirty="0" smtClean="0"/>
              <a:t>Increase charging speed</a:t>
            </a:r>
          </a:p>
          <a:p>
            <a:r>
              <a:rPr lang="nl-NL" dirty="0" smtClean="0"/>
              <a:t>Add cool gadgets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mtClean="0"/>
              <a:t>Solutions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4343400"/>
            <a:ext cx="82296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Buying a different car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12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Solutions in practice?</a:t>
            </a:r>
            <a:endParaRPr lang="en-US" dirty="0"/>
          </a:p>
        </p:txBody>
      </p:sp>
      <p:pic>
        <p:nvPicPr>
          <p:cNvPr id="9218" name="Picture 2" descr="C:\Users\Emile\Desktop\docs\presentatie-hardwear\leaf-xp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89" y="1647825"/>
            <a:ext cx="9319289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73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Emile\Desktop\docs\presentatie-hardwear\batterytrail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12459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85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So you say it’s possible?</a:t>
            </a:r>
            <a:endParaRPr lang="en-US" dirty="0"/>
          </a:p>
        </p:txBody>
      </p:sp>
      <p:pic>
        <p:nvPicPr>
          <p:cNvPr id="11266" name="Picture 2" descr="C:\Users\Emile\Desktop\docs\presentatie-hardwear\xpack-e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648826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90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Emile\Desktop\docs\presentatie-hardwear\sjaakem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12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Emile\Desktop\docs\presentatie-hardwear\commerci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219200"/>
            <a:ext cx="9906000" cy="541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Commercial incentives push projects</a:t>
            </a:r>
            <a:br>
              <a:rPr lang="nl-NL" dirty="0" smtClean="0"/>
            </a:br>
            <a:r>
              <a:rPr lang="nl-NL" dirty="0" smtClean="0"/>
              <a:t>to completion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36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44105" cy="1143000"/>
          </a:xfrm>
        </p:spPr>
        <p:txBody>
          <a:bodyPr/>
          <a:lstStyle/>
          <a:p>
            <a:r>
              <a:rPr lang="nl-NL" dirty="0" smtClean="0"/>
              <a:t>Why?</a:t>
            </a:r>
            <a:endParaRPr lang="en-US" dirty="0"/>
          </a:p>
        </p:txBody>
      </p:sp>
      <p:pic>
        <p:nvPicPr>
          <p:cNvPr id="13314" name="Picture 2" descr="C:\Users\Emile\Desktop\docs\presentatie-hardwear\leaf-erro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704" y="-1"/>
            <a:ext cx="3858296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288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Emile\Desktop\docs\presentatie-hardwear\muxsan-alpen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9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533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Emile\Desktop\docs\presentatie-hardwear\harness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6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546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CAN-bus 101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Two-wire differential bus</a:t>
            </a:r>
          </a:p>
          <a:p>
            <a:r>
              <a:rPr lang="nl-NL" dirty="0" smtClean="0"/>
              <a:t>All devices share the bus</a:t>
            </a:r>
          </a:p>
          <a:p>
            <a:r>
              <a:rPr lang="nl-NL" dirty="0" smtClean="0"/>
              <a:t>Extremely rugged</a:t>
            </a:r>
          </a:p>
          <a:p>
            <a:pPr lvl="1"/>
            <a:r>
              <a:rPr lang="nl-NL" dirty="0" smtClean="0"/>
              <a:t>Differential signalling over twisted pair</a:t>
            </a:r>
          </a:p>
          <a:p>
            <a:pPr lvl="1"/>
            <a:r>
              <a:rPr lang="nl-NL" dirty="0" smtClean="0"/>
              <a:t>Built-in CRC</a:t>
            </a:r>
          </a:p>
          <a:p>
            <a:pPr lvl="1"/>
            <a:r>
              <a:rPr lang="nl-NL" dirty="0" smtClean="0"/>
              <a:t>Bit-stuffing</a:t>
            </a:r>
          </a:p>
          <a:p>
            <a:pPr lvl="1"/>
            <a:r>
              <a:rPr lang="nl-NL" dirty="0" smtClean="0"/>
              <a:t>Automatic retransmit</a:t>
            </a:r>
          </a:p>
          <a:p>
            <a:pPr lvl="1"/>
            <a:r>
              <a:rPr lang="nl-NL" dirty="0" smtClean="0"/>
              <a:t>Bus-off/passive modes for startup</a:t>
            </a:r>
          </a:p>
          <a:p>
            <a:pPr lvl="1"/>
            <a:r>
              <a:rPr lang="nl-NL" dirty="0" smtClean="0"/>
              <a:t>Fairly slow, up to ~1Mbit/s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880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But CAN is also very simple</a:t>
            </a:r>
            <a:endParaRPr lang="en-US" dirty="0"/>
          </a:p>
        </p:txBody>
      </p:sp>
      <p:pic>
        <p:nvPicPr>
          <p:cNvPr id="16386" name="Picture 2" descr="C:\Users\Emile\Desktop\docs\presentatie-hardwear\CAN-Frame_mit_Pegeln_mit_Stuffbit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1314450"/>
            <a:ext cx="72485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2506" y="5486400"/>
            <a:ext cx="1495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ID</a:t>
            </a:r>
          </a:p>
          <a:p>
            <a:pPr algn="ctr"/>
            <a:r>
              <a:rPr lang="nl-NL" dirty="0" smtClean="0"/>
              <a:t>(11 or 29 bits)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25851" y="5486400"/>
            <a:ext cx="1188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Data</a:t>
            </a:r>
          </a:p>
          <a:p>
            <a:pPr algn="ctr"/>
            <a:r>
              <a:rPr lang="nl-NL" dirty="0" smtClean="0"/>
              <a:t>(1-8 bytes)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80467" y="4876800"/>
            <a:ext cx="0" cy="5217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120277" y="4876800"/>
            <a:ext cx="0" cy="5217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978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Consequences of 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Bus is shared</a:t>
            </a:r>
          </a:p>
          <a:p>
            <a:pPr lvl="1"/>
            <a:r>
              <a:rPr lang="nl-NL" dirty="0" smtClean="0"/>
              <a:t>&gt; no directionality (everybody can be bus master)</a:t>
            </a:r>
          </a:p>
          <a:p>
            <a:pPr lvl="1"/>
            <a:r>
              <a:rPr lang="nl-NL" dirty="0" smtClean="0"/>
              <a:t>&gt; nodes have to wait for others to stop talking</a:t>
            </a:r>
          </a:p>
          <a:p>
            <a:pPr lvl="1"/>
            <a:r>
              <a:rPr lang="nl-NL" dirty="0" smtClean="0"/>
              <a:t>&gt; no definite timing or ordering</a:t>
            </a:r>
          </a:p>
          <a:p>
            <a:r>
              <a:rPr lang="nl-NL" dirty="0" smtClean="0"/>
              <a:t>Messages are short</a:t>
            </a:r>
          </a:p>
          <a:p>
            <a:pPr lvl="1"/>
            <a:r>
              <a:rPr lang="nl-NL" dirty="0" smtClean="0"/>
              <a:t>&gt; you have to be thrifty with your messages</a:t>
            </a:r>
          </a:p>
          <a:p>
            <a:pPr lvl="1"/>
            <a:r>
              <a:rPr lang="nl-NL" dirty="0" smtClean="0"/>
              <a:t>&gt; no real opportunity for encryption or handshaking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125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Emile\Desktop\docs\presentatie-hardwear\Leaf C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5397500" cy="468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75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Emile\Desktop\docs\presentatie-hardwear\Leaf C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5397500" cy="468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5597525"/>
            <a:ext cx="225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Electron/brake pedal?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56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Emile\Desktop\docs\presentatie-hardwear\Leaf C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5397500" cy="468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828800"/>
            <a:ext cx="214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Electron/brake pedal</a:t>
            </a:r>
            <a:endParaRPr lang="en-US" dirty="0"/>
          </a:p>
        </p:txBody>
      </p:sp>
      <p:cxnSp>
        <p:nvCxnSpPr>
          <p:cNvPr id="7" name="Elbow Connector 6"/>
          <p:cNvCxnSpPr/>
          <p:nvPr/>
        </p:nvCxnSpPr>
        <p:spPr>
          <a:xfrm>
            <a:off x="2297667" y="2013466"/>
            <a:ext cx="2960133" cy="1644134"/>
          </a:xfrm>
          <a:prstGeom prst="bentConnector3">
            <a:avLst>
              <a:gd name="adj1" fmla="val 81534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22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mile\Desktop\docs\presentatie-hardwear\fiat500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439400" cy="696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38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Emile\Desktop\docs\presentatie-hardwear\can-brid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315575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79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Emile\Desktop\docs\presentatie-hardwear\Leaf C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5397500" cy="468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495800" y="1905000"/>
            <a:ext cx="0" cy="2931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581400" y="9906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49781" y="621268"/>
            <a:ext cx="123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MITM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33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Emile\Desktop\docs\presentatie-hardwear\can trace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" y="-54429"/>
            <a:ext cx="4900016" cy="690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2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Emile\Desktop\docs\presentatie-hardwear\can trace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" y="-54429"/>
            <a:ext cx="4900016" cy="690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0"/>
            <a:ext cx="381000" cy="68471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67200" y="1676400"/>
            <a:ext cx="4065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First column shows direction of messages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75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Emile\Desktop\docs\presentatie-hardwear\can trace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" y="-54429"/>
            <a:ext cx="4900016" cy="690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800" y="0"/>
            <a:ext cx="914400" cy="68471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67200" y="1689616"/>
            <a:ext cx="251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Second column shows 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07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Emile\Desktop\docs\presentatie-hardwear\can trace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" y="-54429"/>
            <a:ext cx="4900016" cy="690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000" y="0"/>
            <a:ext cx="1676400" cy="68471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67200" y="1689616"/>
            <a:ext cx="252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Third column shows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96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Emile\Desktop\docs\presentatie-hardwear\can trace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" y="-54429"/>
            <a:ext cx="4900016" cy="690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000" y="0"/>
            <a:ext cx="1676400" cy="68471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67200" y="1689616"/>
            <a:ext cx="45860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So, we’re interested in motor control messages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Gotta be pretty frequent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Have to go from VCM to inverter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Plausible motor control data?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4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Emile\Desktop\docs\presentatie-hardwear\can trace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" y="-54429"/>
            <a:ext cx="4900016" cy="690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200" y="1689616"/>
            <a:ext cx="38640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The 1&gt;2 direction comes from the VCM</a:t>
            </a:r>
          </a:p>
          <a:p>
            <a:r>
              <a:rPr lang="nl-NL" dirty="0" smtClean="0"/>
              <a:t>(this is how I wired it up)</a:t>
            </a:r>
          </a:p>
          <a:p>
            <a:endParaRPr lang="nl-NL" dirty="0"/>
          </a:p>
          <a:p>
            <a:r>
              <a:rPr lang="nl-NL" dirty="0" smtClean="0"/>
              <a:t>So forget about all 2&gt;1 messages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-54429"/>
            <a:ext cx="3581400" cy="81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9050" y="6019800"/>
            <a:ext cx="3581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1318" y="5638800"/>
            <a:ext cx="3581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21318" y="4267200"/>
            <a:ext cx="36195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57" y="3396342"/>
            <a:ext cx="3581400" cy="18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21318" y="2209800"/>
            <a:ext cx="3619500" cy="137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800600"/>
            <a:ext cx="3598182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134" y="2514600"/>
            <a:ext cx="3598182" cy="69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27365" y="1143000"/>
            <a:ext cx="3598182" cy="870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76200" y="3710940"/>
            <a:ext cx="3673248" cy="327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Emile\Desktop\docs\presentatie-hardwear\can trace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" y="-54429"/>
            <a:ext cx="4900016" cy="690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200" y="1689616"/>
            <a:ext cx="4516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Hey, there are only three Ids</a:t>
            </a:r>
          </a:p>
          <a:p>
            <a:r>
              <a:rPr lang="nl-NL" dirty="0" smtClean="0"/>
              <a:t>Two of which happen frequently: 1D4 and 1F2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-54429"/>
            <a:ext cx="3581400" cy="816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9050" y="6019800"/>
            <a:ext cx="3581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1318" y="5638800"/>
            <a:ext cx="3581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21318" y="4267200"/>
            <a:ext cx="36195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57" y="3396342"/>
            <a:ext cx="3581400" cy="18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21318" y="2209800"/>
            <a:ext cx="3619500" cy="137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800600"/>
            <a:ext cx="3598182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134" y="2514600"/>
            <a:ext cx="3598182" cy="69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27365" y="1143000"/>
            <a:ext cx="3598182" cy="870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76200" y="3710940"/>
            <a:ext cx="3673248" cy="327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2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 a trace while driving</a:t>
            </a:r>
            <a:endParaRPr lang="en-US" dirty="0"/>
          </a:p>
        </p:txBody>
      </p:sp>
      <p:pic>
        <p:nvPicPr>
          <p:cNvPr id="20482" name="Picture 2" descr="C:\Users\Emile\Desktop\docs\presentatie-hardwear\trace-1f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00200"/>
            <a:ext cx="514350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600" y="2851666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1F2 doesn’t do squat while driving. So motor control message has to be 1D4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38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mile\Desktop\docs\presentatie-hardwear\tesla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340"/>
            <a:ext cx="10287000" cy="685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81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Emile\Desktop\docs\presentatie-hardwear\trace-1d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5527948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dirty="0" smtClean="0"/>
              <a:t>1D4 trace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67000" y="1676400"/>
            <a:ext cx="381000" cy="5048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53000" y="2438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Byte 0,1,4[3:0],5,6 are static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05200" y="1676400"/>
            <a:ext cx="381000" cy="5048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0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Emile\Desktop\docs\presentatie-hardwear\trace-1d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5527948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dirty="0" smtClean="0"/>
              <a:t>1D4 trace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86200" y="1676400"/>
            <a:ext cx="304800" cy="5048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53000" y="2438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Last byte varies WILDLY</a:t>
            </a:r>
          </a:p>
        </p:txBody>
      </p:sp>
    </p:spTree>
    <p:extLst>
      <p:ext uri="{BB962C8B-B14F-4D97-AF65-F5344CB8AC3E}">
        <p14:creationId xmlns:p14="http://schemas.microsoft.com/office/powerpoint/2010/main" val="245104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Emile\Desktop\docs\presentatie-hardwear\trace-1d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5527948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dirty="0" smtClean="0"/>
              <a:t>1D4 trace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86200" y="1676400"/>
            <a:ext cx="304800" cy="5048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53000" y="2438400"/>
            <a:ext cx="3733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CRC!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Why? CAN has a CRC built in. This is a waste of a valuable byte!</a:t>
            </a:r>
          </a:p>
        </p:txBody>
      </p:sp>
    </p:spTree>
    <p:extLst>
      <p:ext uri="{BB962C8B-B14F-4D97-AF65-F5344CB8AC3E}">
        <p14:creationId xmlns:p14="http://schemas.microsoft.com/office/powerpoint/2010/main" val="186511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Emile\Desktop\docs\presentatie-hardwear\trace-1d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5527948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dirty="0" smtClean="0"/>
              <a:t>1D4 trace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76600" y="1676400"/>
            <a:ext cx="304800" cy="5048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53000" y="2438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Around Byte 4 is periodic</a:t>
            </a:r>
          </a:p>
        </p:txBody>
      </p:sp>
    </p:spTree>
    <p:extLst>
      <p:ext uri="{BB962C8B-B14F-4D97-AF65-F5344CB8AC3E}">
        <p14:creationId xmlns:p14="http://schemas.microsoft.com/office/powerpoint/2010/main" val="274380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Emile\Desktop\docs\presentatie-hardwear\trace-1d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5527948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dirty="0" smtClean="0"/>
              <a:t>1D4 trace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71800" y="1676400"/>
            <a:ext cx="304800" cy="5048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75860" y="24384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This HAS to be the motor control word</a:t>
            </a:r>
          </a:p>
        </p:txBody>
      </p:sp>
    </p:spTree>
    <p:extLst>
      <p:ext uri="{BB962C8B-B14F-4D97-AF65-F5344CB8AC3E}">
        <p14:creationId xmlns:p14="http://schemas.microsoft.com/office/powerpoint/2010/main" val="205398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Emile\Desktop\docs\presentatie-hardwear\canmsg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193798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40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100" y="274638"/>
            <a:ext cx="44577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Increase reported battery capacity</a:t>
            </a:r>
            <a:endParaRPr lang="en-US" dirty="0"/>
          </a:p>
        </p:txBody>
      </p:sp>
      <p:pic>
        <p:nvPicPr>
          <p:cNvPr id="23554" name="Picture 2" descr="C:\Users\Emile\Desktop\docs\presentatie-hardwear\upgrad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2850" y="-5257800"/>
            <a:ext cx="11772900" cy="156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Emile\Desktop\docs\presentatie-hardwear\5b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4"/>
            <a:ext cx="13182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4800600"/>
            <a:ext cx="533400" cy="381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5400" y="4800600"/>
            <a:ext cx="5295900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2743200"/>
            <a:ext cx="4382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By modifying CAN message 5bc byte 0-1[7:6]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5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Increase regenerative braking</a:t>
            </a:r>
            <a:endParaRPr lang="en-US" dirty="0"/>
          </a:p>
        </p:txBody>
      </p:sp>
      <p:pic>
        <p:nvPicPr>
          <p:cNvPr id="24578" name="Picture 2" descr="C:\Users\Emile\Desktop\docs\presentatie-hardwear\upgrad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6924675" cy="923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7000" y="4953000"/>
            <a:ext cx="1295400" cy="76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9" name="Picture 3" descr="C:\Users\Emile\Desktop\docs\presentatie-hardwear\1d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11763376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40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Give an 8 year old leaf the range</a:t>
            </a:r>
            <a:br>
              <a:rPr lang="nl-NL" dirty="0" smtClean="0"/>
            </a:br>
            <a:r>
              <a:rPr lang="nl-NL" dirty="0" smtClean="0"/>
              <a:t>of a Tesla Model 3</a:t>
            </a:r>
            <a:endParaRPr lang="en-US" dirty="0"/>
          </a:p>
        </p:txBody>
      </p:sp>
      <p:pic>
        <p:nvPicPr>
          <p:cNvPr id="25602" name="Picture 2" descr="C:\Users\Emile\Desktop\docs\presentatie-hardwear\IMG_20190923_0933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66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12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If there’s still time: TCU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Emile\Desktop\docs\presentatie-hardwear\Leaf C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397500" cy="468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28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mile\Desktop\docs\presentatie-hardwear\tesla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6"/>
            <a:ext cx="10238566" cy="68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9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Emile\Desktop\docs\presentatie-hardwear\muxsan-alpen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905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MITM is not just a</a:t>
            </a:r>
            <a:br>
              <a:rPr lang="nl-NL" dirty="0" smtClean="0"/>
            </a:br>
            <a:r>
              <a:rPr lang="nl-NL" dirty="0" smtClean="0"/>
              <a:t>security issue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44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mile\Desktop\docs\presentatie-hardwear\tesla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115670"/>
            <a:ext cx="10515600" cy="701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80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You’re probably an engineer</a:t>
            </a:r>
            <a:endParaRPr lang="en-US" dirty="0"/>
          </a:p>
        </p:txBody>
      </p:sp>
      <p:pic>
        <p:nvPicPr>
          <p:cNvPr id="5122" name="Picture 2" descr="C:\Users\Emile\Desktop\docs\presentatie-hardwear\workspa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8098"/>
            <a:ext cx="8458200" cy="563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48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docs\presentatie-hardwear\is-positive-inte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00" y="381000"/>
            <a:ext cx="14477006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66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:\docs\presentatie-hardwear\stevencolbe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0"/>
            <a:ext cx="15608145" cy="828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8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351</Words>
  <Application>Microsoft Office PowerPoint</Application>
  <PresentationFormat>On-screen Show (4:3)</PresentationFormat>
  <Paragraphs>80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EV CAN-bus Man-in-the-Middleing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You’re probably an engineer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with old electric cars</vt:lpstr>
      <vt:lpstr>Not solutions</vt:lpstr>
      <vt:lpstr>Solutions in practice?</vt:lpstr>
      <vt:lpstr>PowerPoint Presentation</vt:lpstr>
      <vt:lpstr>So you say it’s possible?</vt:lpstr>
      <vt:lpstr>Commercial incentives push projects to completion</vt:lpstr>
      <vt:lpstr>Why?</vt:lpstr>
      <vt:lpstr>PowerPoint Presentation</vt:lpstr>
      <vt:lpstr>PowerPoint Presentation</vt:lpstr>
      <vt:lpstr>CAN-bus 101</vt:lpstr>
      <vt:lpstr>But CAN is also very simple</vt:lpstr>
      <vt:lpstr>Consequences of CAN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a trace while driving</vt:lpstr>
      <vt:lpstr>1D4 trace</vt:lpstr>
      <vt:lpstr>1D4 trace</vt:lpstr>
      <vt:lpstr>1D4 trace</vt:lpstr>
      <vt:lpstr>1D4 trace</vt:lpstr>
      <vt:lpstr>1D4 trace</vt:lpstr>
      <vt:lpstr>PowerPoint Presentation</vt:lpstr>
      <vt:lpstr>Increase reported battery capacity</vt:lpstr>
      <vt:lpstr>Increase regenerative braking</vt:lpstr>
      <vt:lpstr>Give an 8 year old leaf the range of a Tesla Model 3</vt:lpstr>
      <vt:lpstr>If there’s still time: TCU</vt:lpstr>
      <vt:lpstr>MITM is not just a security issue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Emile</dc:creator>
  <cp:lastModifiedBy>Emile</cp:lastModifiedBy>
  <cp:revision>17</cp:revision>
  <dcterms:created xsi:type="dcterms:W3CDTF">2019-09-26T08:22:07Z</dcterms:created>
  <dcterms:modified xsi:type="dcterms:W3CDTF">2019-09-27T09:12:13Z</dcterms:modified>
</cp:coreProperties>
</file>